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94" r:id="rId9"/>
    <p:sldId id="290" r:id="rId10"/>
    <p:sldId id="259" r:id="rId11"/>
    <p:sldId id="268" r:id="rId12"/>
    <p:sldId id="291" r:id="rId13"/>
    <p:sldId id="269" r:id="rId14"/>
    <p:sldId id="270" r:id="rId15"/>
    <p:sldId id="271" r:id="rId16"/>
    <p:sldId id="272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58" r:id="rId25"/>
    <p:sldId id="280" r:id="rId26"/>
    <p:sldId id="281" r:id="rId27"/>
    <p:sldId id="282" r:id="rId28"/>
    <p:sldId id="293" r:id="rId29"/>
    <p:sldId id="260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2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werpoint" id="{37316067-DCC4-4077-B4CA-28569A9E9682}">
          <p14:sldIdLst>
            <p14:sldId id="256"/>
            <p14:sldId id="261"/>
            <p14:sldId id="262"/>
            <p14:sldId id="263"/>
            <p14:sldId id="264"/>
            <p14:sldId id="265"/>
            <p14:sldId id="266"/>
            <p14:sldId id="294"/>
            <p14:sldId id="290"/>
          </p14:sldIdLst>
        </p14:section>
        <p14:section name="Biais" id="{FE6C7240-065B-4D13-8ADB-2632A8118A2E}">
          <p14:sldIdLst>
            <p14:sldId id="259"/>
            <p14:sldId id="268"/>
            <p14:sldId id="291"/>
            <p14:sldId id="269"/>
            <p14:sldId id="270"/>
            <p14:sldId id="271"/>
            <p14:sldId id="272"/>
            <p14:sldId id="267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Compet" id="{A9046EFD-49FA-48C9-8AB5-0941121C1E80}">
          <p14:sldIdLst>
            <p14:sldId id="258"/>
            <p14:sldId id="280"/>
            <p14:sldId id="281"/>
            <p14:sldId id="282"/>
            <p14:sldId id="293"/>
          </p14:sldIdLst>
        </p14:section>
        <p14:section name="créa" id="{4FD32179-9163-40B5-8680-6A15E065DC7E}">
          <p14:sldIdLst>
            <p14:sldId id="260"/>
            <p14:sldId id="283"/>
            <p14:sldId id="284"/>
            <p14:sldId id="285"/>
            <p14:sldId id="286"/>
            <p14:sldId id="287"/>
            <p14:sldId id="288"/>
            <p14:sldId id="289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7C0CC-E8B5-4C26-9C69-B85AB5A830A5}" v="656" dt="2022-03-22T21:02:45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0581" autoAdjust="0"/>
  </p:normalViewPr>
  <p:slideViewPr>
    <p:cSldViewPr snapToGrid="0">
      <p:cViewPr varScale="1">
        <p:scale>
          <a:sx n="148" d="100"/>
          <a:sy n="148" d="100"/>
        </p:scale>
        <p:origin x="630" y="12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fillon" userId="66f96a88708f0a3f" providerId="LiveId" clId="{1B27C0CC-E8B5-4C26-9C69-B85AB5A830A5}"/>
    <pc:docChg chg="undo custSel addSld delSld modSld sldOrd addSection modSection">
      <pc:chgData name="adrien fillon" userId="66f96a88708f0a3f" providerId="LiveId" clId="{1B27C0CC-E8B5-4C26-9C69-B85AB5A830A5}" dt="2022-03-22T21:30:05.150" v="7442" actId="20577"/>
      <pc:docMkLst>
        <pc:docMk/>
      </pc:docMkLst>
      <pc:sldChg chg="modSp mod ord">
        <pc:chgData name="adrien fillon" userId="66f96a88708f0a3f" providerId="LiveId" clId="{1B27C0CC-E8B5-4C26-9C69-B85AB5A830A5}" dt="2022-03-11T20:08:48.977" v="42" actId="20577"/>
        <pc:sldMkLst>
          <pc:docMk/>
          <pc:sldMk cId="127082646" sldId="259"/>
        </pc:sldMkLst>
        <pc:spChg chg="mod">
          <ac:chgData name="adrien fillon" userId="66f96a88708f0a3f" providerId="LiveId" clId="{1B27C0CC-E8B5-4C26-9C69-B85AB5A830A5}" dt="2022-03-11T20:08:48.977" v="42" actId="20577"/>
          <ac:spMkLst>
            <pc:docMk/>
            <pc:sldMk cId="127082646" sldId="259"/>
            <ac:spMk id="2" creationId="{F3FD9B6C-4319-4759-B503-8173AC71B60F}"/>
          </ac:spMkLst>
        </pc:spChg>
      </pc:sldChg>
      <pc:sldChg chg="addSp new">
        <pc:chgData name="adrien fillon" userId="66f96a88708f0a3f" providerId="LiveId" clId="{1B27C0CC-E8B5-4C26-9C69-B85AB5A830A5}" dt="2022-03-11T20:06:24.970" v="4"/>
        <pc:sldMkLst>
          <pc:docMk/>
          <pc:sldMk cId="3658653" sldId="267"/>
        </pc:sldMkLst>
        <pc:picChg chg="add">
          <ac:chgData name="adrien fillon" userId="66f96a88708f0a3f" providerId="LiveId" clId="{1B27C0CC-E8B5-4C26-9C69-B85AB5A830A5}" dt="2022-03-11T20:06:24.970" v="4"/>
          <ac:picMkLst>
            <pc:docMk/>
            <pc:sldMk cId="3658653" sldId="267"/>
            <ac:picMk id="1026" creationId="{BFB0C16E-41F6-40EF-A87C-17F4D9EECA8B}"/>
          </ac:picMkLst>
        </pc:picChg>
      </pc:sldChg>
      <pc:sldChg chg="addSp delSp modSp new mod modAnim">
        <pc:chgData name="adrien fillon" userId="66f96a88708f0a3f" providerId="LiveId" clId="{1B27C0CC-E8B5-4C26-9C69-B85AB5A830A5}" dt="2022-03-17T18:41:51.160" v="6453"/>
        <pc:sldMkLst>
          <pc:docMk/>
          <pc:sldMk cId="3808875411" sldId="268"/>
        </pc:sldMkLst>
        <pc:spChg chg="del">
          <ac:chgData name="adrien fillon" userId="66f96a88708f0a3f" providerId="LiveId" clId="{1B27C0CC-E8B5-4C26-9C69-B85AB5A830A5}" dt="2022-03-11T20:13:08.386" v="44" actId="478"/>
          <ac:spMkLst>
            <pc:docMk/>
            <pc:sldMk cId="3808875411" sldId="268"/>
            <ac:spMk id="2" creationId="{46DBDE96-9169-4C14-958B-EE9328874687}"/>
          </ac:spMkLst>
        </pc:spChg>
        <pc:spChg chg="add mod">
          <ac:chgData name="adrien fillon" userId="66f96a88708f0a3f" providerId="LiveId" clId="{1B27C0CC-E8B5-4C26-9C69-B85AB5A830A5}" dt="2022-03-17T18:39:44.964" v="6434" actId="767"/>
          <ac:spMkLst>
            <pc:docMk/>
            <pc:sldMk cId="3808875411" sldId="268"/>
            <ac:spMk id="2" creationId="{89285928-6FD1-4C35-96BB-5B4738A92E06}"/>
          </ac:spMkLst>
        </pc:spChg>
        <pc:spChg chg="add mod">
          <ac:chgData name="adrien fillon" userId="66f96a88708f0a3f" providerId="LiveId" clId="{1B27C0CC-E8B5-4C26-9C69-B85AB5A830A5}" dt="2022-03-17T18:41:30.005" v="6444" actId="20577"/>
          <ac:spMkLst>
            <pc:docMk/>
            <pc:sldMk cId="3808875411" sldId="268"/>
            <ac:spMk id="3" creationId="{8EE6BFAA-8A68-4F7A-9134-C61E5FEC1860}"/>
          </ac:spMkLst>
        </pc:spChg>
        <pc:spChg chg="del">
          <ac:chgData name="adrien fillon" userId="66f96a88708f0a3f" providerId="LiveId" clId="{1B27C0CC-E8B5-4C26-9C69-B85AB5A830A5}" dt="2022-03-11T20:13:10.400" v="45" actId="478"/>
          <ac:spMkLst>
            <pc:docMk/>
            <pc:sldMk cId="3808875411" sldId="268"/>
            <ac:spMk id="3" creationId="{EA0B43E6-B001-4AF4-91DF-4F9DFCA34C35}"/>
          </ac:spMkLst>
        </pc:spChg>
        <pc:spChg chg="add del mod">
          <ac:chgData name="adrien fillon" userId="66f96a88708f0a3f" providerId="LiveId" clId="{1B27C0CC-E8B5-4C26-9C69-B85AB5A830A5}" dt="2022-03-11T20:17:57.090" v="52" actId="478"/>
          <ac:spMkLst>
            <pc:docMk/>
            <pc:sldMk cId="3808875411" sldId="268"/>
            <ac:spMk id="4" creationId="{FB13B1A8-B93F-4E25-AE22-EFA094781164}"/>
          </ac:spMkLst>
        </pc:spChg>
        <pc:spChg chg="add del">
          <ac:chgData name="adrien fillon" userId="66f96a88708f0a3f" providerId="LiveId" clId="{1B27C0CC-E8B5-4C26-9C69-B85AB5A830A5}" dt="2022-03-11T20:19:08.845" v="56" actId="11529"/>
          <ac:spMkLst>
            <pc:docMk/>
            <pc:sldMk cId="3808875411" sldId="268"/>
            <ac:spMk id="6" creationId="{6A069BDA-5239-493F-BD37-13F19D996F11}"/>
          </ac:spMkLst>
        </pc:spChg>
        <pc:spChg chg="add mod">
          <ac:chgData name="adrien fillon" userId="66f96a88708f0a3f" providerId="LiveId" clId="{1B27C0CC-E8B5-4C26-9C69-B85AB5A830A5}" dt="2022-03-11T20:20:10.287" v="147" actId="1076"/>
          <ac:spMkLst>
            <pc:docMk/>
            <pc:sldMk cId="3808875411" sldId="268"/>
            <ac:spMk id="9" creationId="{629BFA2D-5BCF-4AC8-887D-5076D71ED57E}"/>
          </ac:spMkLst>
        </pc:spChg>
        <pc:spChg chg="add mod">
          <ac:chgData name="adrien fillon" userId="66f96a88708f0a3f" providerId="LiveId" clId="{1B27C0CC-E8B5-4C26-9C69-B85AB5A830A5}" dt="2022-03-17T18:39:32.747" v="6433" actId="1076"/>
          <ac:spMkLst>
            <pc:docMk/>
            <pc:sldMk cId="3808875411" sldId="268"/>
            <ac:spMk id="10" creationId="{09941C79-B548-4E6D-8938-FFA079CD9AEC}"/>
          </ac:spMkLst>
        </pc:spChg>
        <pc:spChg chg="add mod">
          <ac:chgData name="adrien fillon" userId="66f96a88708f0a3f" providerId="LiveId" clId="{1B27C0CC-E8B5-4C26-9C69-B85AB5A830A5}" dt="2022-03-17T18:39:30.535" v="6432" actId="1076"/>
          <ac:spMkLst>
            <pc:docMk/>
            <pc:sldMk cId="3808875411" sldId="268"/>
            <ac:spMk id="11" creationId="{2E07126C-BD12-457A-837C-DB498154A610}"/>
          </ac:spMkLst>
        </pc:spChg>
        <pc:spChg chg="add mod">
          <ac:chgData name="adrien fillon" userId="66f96a88708f0a3f" providerId="LiveId" clId="{1B27C0CC-E8B5-4C26-9C69-B85AB5A830A5}" dt="2022-03-11T20:21:10.656" v="203" actId="1076"/>
          <ac:spMkLst>
            <pc:docMk/>
            <pc:sldMk cId="3808875411" sldId="268"/>
            <ac:spMk id="12" creationId="{AFD330F5-3EE6-4C49-905B-0A617FA3C6AF}"/>
          </ac:spMkLst>
        </pc:spChg>
        <pc:spChg chg="add mod">
          <ac:chgData name="adrien fillon" userId="66f96a88708f0a3f" providerId="LiveId" clId="{1B27C0CC-E8B5-4C26-9C69-B85AB5A830A5}" dt="2022-03-11T20:21:14.632" v="205" actId="1076"/>
          <ac:spMkLst>
            <pc:docMk/>
            <pc:sldMk cId="3808875411" sldId="268"/>
            <ac:spMk id="13" creationId="{8ADD3106-2194-41F3-918C-849405EDBA31}"/>
          </ac:spMkLst>
        </pc:spChg>
        <pc:spChg chg="add mod">
          <ac:chgData name="adrien fillon" userId="66f96a88708f0a3f" providerId="LiveId" clId="{1B27C0CC-E8B5-4C26-9C69-B85AB5A830A5}" dt="2022-03-11T20:21:39.076" v="244" actId="13926"/>
          <ac:spMkLst>
            <pc:docMk/>
            <pc:sldMk cId="3808875411" sldId="268"/>
            <ac:spMk id="14" creationId="{A86060AB-B4FC-4707-8EBC-3D286AD81965}"/>
          </ac:spMkLst>
        </pc:spChg>
        <pc:spChg chg="add mod">
          <ac:chgData name="adrien fillon" userId="66f96a88708f0a3f" providerId="LiveId" clId="{1B27C0CC-E8B5-4C26-9C69-B85AB5A830A5}" dt="2022-03-17T18:41:40.106" v="6451" actId="1076"/>
          <ac:spMkLst>
            <pc:docMk/>
            <pc:sldMk cId="3808875411" sldId="268"/>
            <ac:spMk id="16" creationId="{5BC97595-C833-45D5-9FAB-B90A437B2E73}"/>
          </ac:spMkLst>
        </pc:spChg>
        <pc:spChg chg="add mod">
          <ac:chgData name="adrien fillon" userId="66f96a88708f0a3f" providerId="LiveId" clId="{1B27C0CC-E8B5-4C26-9C69-B85AB5A830A5}" dt="2022-03-11T20:22:24.624" v="267" actId="20577"/>
          <ac:spMkLst>
            <pc:docMk/>
            <pc:sldMk cId="3808875411" sldId="268"/>
            <ac:spMk id="18" creationId="{9E8AB1CE-75A4-4E6D-A82E-E1B22B3C42F8}"/>
          </ac:spMkLst>
        </pc:spChg>
        <pc:spChg chg="add mod">
          <ac:chgData name="adrien fillon" userId="66f96a88708f0a3f" providerId="LiveId" clId="{1B27C0CC-E8B5-4C26-9C69-B85AB5A830A5}" dt="2022-03-11T20:25:15.432" v="437" actId="20577"/>
          <ac:spMkLst>
            <pc:docMk/>
            <pc:sldMk cId="3808875411" sldId="268"/>
            <ac:spMk id="19" creationId="{0ED4DC21-86CF-48D6-A545-865433CEA1DE}"/>
          </ac:spMkLst>
        </pc:spChg>
        <pc:spChg chg="add mod">
          <ac:chgData name="adrien fillon" userId="66f96a88708f0a3f" providerId="LiveId" clId="{1B27C0CC-E8B5-4C26-9C69-B85AB5A830A5}" dt="2022-03-11T20:25:29.370" v="438" actId="1076"/>
          <ac:spMkLst>
            <pc:docMk/>
            <pc:sldMk cId="3808875411" sldId="268"/>
            <ac:spMk id="20" creationId="{936179B1-2723-4298-85DF-66150B491C9A}"/>
          </ac:spMkLst>
        </pc:spChg>
        <pc:spChg chg="add mod">
          <ac:chgData name="adrien fillon" userId="66f96a88708f0a3f" providerId="LiveId" clId="{1B27C0CC-E8B5-4C26-9C69-B85AB5A830A5}" dt="2022-03-11T20:25:51.349" v="491" actId="1076"/>
          <ac:spMkLst>
            <pc:docMk/>
            <pc:sldMk cId="3808875411" sldId="268"/>
            <ac:spMk id="21" creationId="{7B7C9117-DE1C-4A3E-9089-2244D95106C9}"/>
          </ac:spMkLst>
        </pc:spChg>
        <pc:inkChg chg="add del">
          <ac:chgData name="adrien fillon" userId="66f96a88708f0a3f" providerId="LiveId" clId="{1B27C0CC-E8B5-4C26-9C69-B85AB5A830A5}" dt="2022-03-11T20:19:00.960" v="54" actId="9405"/>
          <ac:inkMkLst>
            <pc:docMk/>
            <pc:sldMk cId="3808875411" sldId="268"/>
            <ac:inkMk id="5" creationId="{940A8185-916A-4A19-BA54-16F12EDC9252}"/>
          </ac:inkMkLst>
        </pc:inkChg>
        <pc:cxnChg chg="add">
          <ac:chgData name="adrien fillon" userId="66f96a88708f0a3f" providerId="LiveId" clId="{1B27C0CC-E8B5-4C26-9C69-B85AB5A830A5}" dt="2022-03-11T20:19:13.996" v="57" actId="11529"/>
          <ac:cxnSpMkLst>
            <pc:docMk/>
            <pc:sldMk cId="3808875411" sldId="268"/>
            <ac:cxnSpMk id="8" creationId="{7809B7B5-D8C1-4785-85D9-78DC38AA2AE2}"/>
          </ac:cxnSpMkLst>
        </pc:cxnChg>
        <pc:cxnChg chg="add del mod">
          <ac:chgData name="adrien fillon" userId="66f96a88708f0a3f" providerId="LiveId" clId="{1B27C0CC-E8B5-4C26-9C69-B85AB5A830A5}" dt="2022-03-11T20:22:13.819" v="247" actId="478"/>
          <ac:cxnSpMkLst>
            <pc:docMk/>
            <pc:sldMk cId="3808875411" sldId="268"/>
            <ac:cxnSpMk id="15" creationId="{E6C8E2EB-F3C8-4DBE-AEA8-A608683B4116}"/>
          </ac:cxnSpMkLst>
        </pc:cxnChg>
        <pc:cxnChg chg="add">
          <ac:chgData name="adrien fillon" userId="66f96a88708f0a3f" providerId="LiveId" clId="{1B27C0CC-E8B5-4C26-9C69-B85AB5A830A5}" dt="2022-03-11T20:22:18.389" v="248" actId="11529"/>
          <ac:cxnSpMkLst>
            <pc:docMk/>
            <pc:sldMk cId="3808875411" sldId="268"/>
            <ac:cxnSpMk id="17" creationId="{7C3CE5F7-D9B3-4C05-B714-5D4088B026D8}"/>
          </ac:cxnSpMkLst>
        </pc:cxnChg>
      </pc:sldChg>
      <pc:sldChg chg="modSp new mod">
        <pc:chgData name="adrien fillon" userId="66f96a88708f0a3f" providerId="LiveId" clId="{1B27C0CC-E8B5-4C26-9C69-B85AB5A830A5}" dt="2022-03-11T20:30:58.444" v="1092" actId="20577"/>
        <pc:sldMkLst>
          <pc:docMk/>
          <pc:sldMk cId="3670366396" sldId="269"/>
        </pc:sldMkLst>
        <pc:spChg chg="mod">
          <ac:chgData name="adrien fillon" userId="66f96a88708f0a3f" providerId="LiveId" clId="{1B27C0CC-E8B5-4C26-9C69-B85AB5A830A5}" dt="2022-03-11T20:26:47.503" v="546" actId="404"/>
          <ac:spMkLst>
            <pc:docMk/>
            <pc:sldMk cId="3670366396" sldId="269"/>
            <ac:spMk id="2" creationId="{987BF89C-7B44-460A-B10C-A781A521269B}"/>
          </ac:spMkLst>
        </pc:spChg>
        <pc:spChg chg="mod">
          <ac:chgData name="adrien fillon" userId="66f96a88708f0a3f" providerId="LiveId" clId="{1B27C0CC-E8B5-4C26-9C69-B85AB5A830A5}" dt="2022-03-11T20:30:58.444" v="1092" actId="20577"/>
          <ac:spMkLst>
            <pc:docMk/>
            <pc:sldMk cId="3670366396" sldId="269"/>
            <ac:spMk id="3" creationId="{D21AA733-743A-43AB-B6B0-FF2F71AFCE12}"/>
          </ac:spMkLst>
        </pc:spChg>
      </pc:sldChg>
      <pc:sldChg chg="addSp delSp modSp new mod">
        <pc:chgData name="adrien fillon" userId="66f96a88708f0a3f" providerId="LiveId" clId="{1B27C0CC-E8B5-4C26-9C69-B85AB5A830A5}" dt="2022-03-11T20:38:26.018" v="1198" actId="1076"/>
        <pc:sldMkLst>
          <pc:docMk/>
          <pc:sldMk cId="859748686" sldId="270"/>
        </pc:sldMkLst>
        <pc:spChg chg="mod">
          <ac:chgData name="adrien fillon" userId="66f96a88708f0a3f" providerId="LiveId" clId="{1B27C0CC-E8B5-4C26-9C69-B85AB5A830A5}" dt="2022-03-11T20:33:32.365" v="1127" actId="20577"/>
          <ac:spMkLst>
            <pc:docMk/>
            <pc:sldMk cId="859748686" sldId="270"/>
            <ac:spMk id="2" creationId="{EA4E2A64-8208-423A-8037-495900D99861}"/>
          </ac:spMkLst>
        </pc:spChg>
        <pc:spChg chg="del mod">
          <ac:chgData name="adrien fillon" userId="66f96a88708f0a3f" providerId="LiveId" clId="{1B27C0CC-E8B5-4C26-9C69-B85AB5A830A5}" dt="2022-03-11T20:35:03.389" v="1186"/>
          <ac:spMkLst>
            <pc:docMk/>
            <pc:sldMk cId="859748686" sldId="270"/>
            <ac:spMk id="3" creationId="{22867389-C6D4-438A-B9F5-0ECB4B908F8E}"/>
          </ac:spMkLst>
        </pc:spChg>
        <pc:picChg chg="add mod">
          <ac:chgData name="adrien fillon" userId="66f96a88708f0a3f" providerId="LiveId" clId="{1B27C0CC-E8B5-4C26-9C69-B85AB5A830A5}" dt="2022-03-11T20:38:26.018" v="1198" actId="1076"/>
          <ac:picMkLst>
            <pc:docMk/>
            <pc:sldMk cId="859748686" sldId="270"/>
            <ac:picMk id="2050" creationId="{2E443898-2145-4EB8-8F80-CF041E51C840}"/>
          </ac:picMkLst>
        </pc:picChg>
        <pc:picChg chg="add mod">
          <ac:chgData name="adrien fillon" userId="66f96a88708f0a3f" providerId="LiveId" clId="{1B27C0CC-E8B5-4C26-9C69-B85AB5A830A5}" dt="2022-03-11T20:38:25.328" v="1197" actId="1076"/>
          <ac:picMkLst>
            <pc:docMk/>
            <pc:sldMk cId="859748686" sldId="270"/>
            <ac:picMk id="2052" creationId="{A194265A-78F1-4632-9645-0D8ABCB81C5B}"/>
          </ac:picMkLst>
        </pc:picChg>
        <pc:picChg chg="add mod">
          <ac:chgData name="adrien fillon" userId="66f96a88708f0a3f" providerId="LiveId" clId="{1B27C0CC-E8B5-4C26-9C69-B85AB5A830A5}" dt="2022-03-11T20:38:24.339" v="1196" actId="1076"/>
          <ac:picMkLst>
            <pc:docMk/>
            <pc:sldMk cId="859748686" sldId="270"/>
            <ac:picMk id="2054" creationId="{761BB3C9-F07B-4A61-80BE-A64476B8530D}"/>
          </ac:picMkLst>
        </pc:picChg>
      </pc:sldChg>
      <pc:sldChg chg="addSp delSp modSp new mod">
        <pc:chgData name="adrien fillon" userId="66f96a88708f0a3f" providerId="LiveId" clId="{1B27C0CC-E8B5-4C26-9C69-B85AB5A830A5}" dt="2022-03-11T20:50:07.543" v="1981" actId="1076"/>
        <pc:sldMkLst>
          <pc:docMk/>
          <pc:sldMk cId="2698716616" sldId="271"/>
        </pc:sldMkLst>
        <pc:spChg chg="del">
          <ac:chgData name="adrien fillon" userId="66f96a88708f0a3f" providerId="LiveId" clId="{1B27C0CC-E8B5-4C26-9C69-B85AB5A830A5}" dt="2022-03-11T20:38:37.411" v="1201" actId="478"/>
          <ac:spMkLst>
            <pc:docMk/>
            <pc:sldMk cId="2698716616" sldId="271"/>
            <ac:spMk id="2" creationId="{D7E56EAE-DC18-4CBA-BCD8-DB87BE329D68}"/>
          </ac:spMkLst>
        </pc:spChg>
        <pc:spChg chg="del">
          <ac:chgData name="adrien fillon" userId="66f96a88708f0a3f" providerId="LiveId" clId="{1B27C0CC-E8B5-4C26-9C69-B85AB5A830A5}" dt="2022-03-11T20:38:36.061" v="1200" actId="478"/>
          <ac:spMkLst>
            <pc:docMk/>
            <pc:sldMk cId="2698716616" sldId="271"/>
            <ac:spMk id="3" creationId="{EA33BB97-F4E9-476A-A209-3A429B7BDEC6}"/>
          </ac:spMkLst>
        </pc:spChg>
        <pc:spChg chg="add mod">
          <ac:chgData name="adrien fillon" userId="66f96a88708f0a3f" providerId="LiveId" clId="{1B27C0CC-E8B5-4C26-9C69-B85AB5A830A5}" dt="2022-03-11T20:39:14.725" v="1208" actId="1076"/>
          <ac:spMkLst>
            <pc:docMk/>
            <pc:sldMk cId="2698716616" sldId="271"/>
            <ac:spMk id="4" creationId="{EF9E3DC7-3EEC-4473-AF4C-4566E78EAAD5}"/>
          </ac:spMkLst>
        </pc:spChg>
        <pc:spChg chg="add mod">
          <ac:chgData name="adrien fillon" userId="66f96a88708f0a3f" providerId="LiveId" clId="{1B27C0CC-E8B5-4C26-9C69-B85AB5A830A5}" dt="2022-03-11T20:39:36.084" v="1228" actId="1076"/>
          <ac:spMkLst>
            <pc:docMk/>
            <pc:sldMk cId="2698716616" sldId="271"/>
            <ac:spMk id="9" creationId="{0CAC731A-2CC2-4D75-80AB-0CF83D342DEF}"/>
          </ac:spMkLst>
        </pc:spChg>
        <pc:spChg chg="add mod">
          <ac:chgData name="adrien fillon" userId="66f96a88708f0a3f" providerId="LiveId" clId="{1B27C0CC-E8B5-4C26-9C69-B85AB5A830A5}" dt="2022-03-11T20:39:51.461" v="1250" actId="1076"/>
          <ac:spMkLst>
            <pc:docMk/>
            <pc:sldMk cId="2698716616" sldId="271"/>
            <ac:spMk id="10" creationId="{9D26D25C-F10B-4911-9346-DB438FB75874}"/>
          </ac:spMkLst>
        </pc:spChg>
        <pc:spChg chg="add mod">
          <ac:chgData name="adrien fillon" userId="66f96a88708f0a3f" providerId="LiveId" clId="{1B27C0CC-E8B5-4C26-9C69-B85AB5A830A5}" dt="2022-03-11T20:40:15.007" v="1306" actId="1076"/>
          <ac:spMkLst>
            <pc:docMk/>
            <pc:sldMk cId="2698716616" sldId="271"/>
            <ac:spMk id="13" creationId="{FFD50313-C12B-488C-9BDF-494D88B99584}"/>
          </ac:spMkLst>
        </pc:spChg>
        <pc:spChg chg="add mod">
          <ac:chgData name="adrien fillon" userId="66f96a88708f0a3f" providerId="LiveId" clId="{1B27C0CC-E8B5-4C26-9C69-B85AB5A830A5}" dt="2022-03-11T20:41:07.931" v="1336" actId="20577"/>
          <ac:spMkLst>
            <pc:docMk/>
            <pc:sldMk cId="2698716616" sldId="271"/>
            <ac:spMk id="15" creationId="{35EF3552-A635-4E2A-9323-D2EAE9FA84B7}"/>
          </ac:spMkLst>
        </pc:spChg>
        <pc:spChg chg="add mod">
          <ac:chgData name="adrien fillon" userId="66f96a88708f0a3f" providerId="LiveId" clId="{1B27C0CC-E8B5-4C26-9C69-B85AB5A830A5}" dt="2022-03-11T20:44:47.983" v="1799" actId="1076"/>
          <ac:spMkLst>
            <pc:docMk/>
            <pc:sldMk cId="2698716616" sldId="271"/>
            <ac:spMk id="18" creationId="{463A06CF-EF7C-4336-B13F-CF9749D7E8D7}"/>
          </ac:spMkLst>
        </pc:spChg>
        <pc:spChg chg="add mod">
          <ac:chgData name="adrien fillon" userId="66f96a88708f0a3f" providerId="LiveId" clId="{1B27C0CC-E8B5-4C26-9C69-B85AB5A830A5}" dt="2022-03-11T20:45:10.885" v="1825" actId="1076"/>
          <ac:spMkLst>
            <pc:docMk/>
            <pc:sldMk cId="2698716616" sldId="271"/>
            <ac:spMk id="19" creationId="{31A603D0-C617-4357-81C7-66F0DFD9AC02}"/>
          </ac:spMkLst>
        </pc:spChg>
        <pc:spChg chg="add mod">
          <ac:chgData name="adrien fillon" userId="66f96a88708f0a3f" providerId="LiveId" clId="{1B27C0CC-E8B5-4C26-9C69-B85AB5A830A5}" dt="2022-03-11T20:46:08.504" v="1864" actId="1076"/>
          <ac:spMkLst>
            <pc:docMk/>
            <pc:sldMk cId="2698716616" sldId="271"/>
            <ac:spMk id="34" creationId="{3A89B734-E1A0-4A1B-8E6D-8311C35A7FE4}"/>
          </ac:spMkLst>
        </pc:spChg>
        <pc:spChg chg="add mod">
          <ac:chgData name="adrien fillon" userId="66f96a88708f0a3f" providerId="LiveId" clId="{1B27C0CC-E8B5-4C26-9C69-B85AB5A830A5}" dt="2022-03-11T20:47:10.167" v="1866" actId="1076"/>
          <ac:spMkLst>
            <pc:docMk/>
            <pc:sldMk cId="2698716616" sldId="271"/>
            <ac:spMk id="35" creationId="{FAAD7D28-161F-4419-BA72-F5171D8C56D3}"/>
          </ac:spMkLst>
        </pc:spChg>
        <pc:spChg chg="add mod">
          <ac:chgData name="adrien fillon" userId="66f96a88708f0a3f" providerId="LiveId" clId="{1B27C0CC-E8B5-4C26-9C69-B85AB5A830A5}" dt="2022-03-11T20:48:09.339" v="1969" actId="1076"/>
          <ac:spMkLst>
            <pc:docMk/>
            <pc:sldMk cId="2698716616" sldId="271"/>
            <ac:spMk id="38" creationId="{60BD66B3-17C4-485A-963D-C358EF2910DB}"/>
          </ac:spMkLst>
        </pc:spChg>
        <pc:spChg chg="add del mod">
          <ac:chgData name="adrien fillon" userId="66f96a88708f0a3f" providerId="LiveId" clId="{1B27C0CC-E8B5-4C26-9C69-B85AB5A830A5}" dt="2022-03-11T20:48:35.708" v="1975"/>
          <ac:spMkLst>
            <pc:docMk/>
            <pc:sldMk cId="2698716616" sldId="271"/>
            <ac:spMk id="41" creationId="{93119BCB-2CE2-4A76-B207-FCCB29867091}"/>
          </ac:spMkLst>
        </pc:spChg>
        <pc:spChg chg="add mod">
          <ac:chgData name="adrien fillon" userId="66f96a88708f0a3f" providerId="LiveId" clId="{1B27C0CC-E8B5-4C26-9C69-B85AB5A830A5}" dt="2022-03-11T20:49:43.087" v="1978" actId="207"/>
          <ac:spMkLst>
            <pc:docMk/>
            <pc:sldMk cId="2698716616" sldId="271"/>
            <ac:spMk id="42" creationId="{88D0B718-7B2F-4689-A961-9A922A786D7A}"/>
          </ac:spMkLst>
        </pc:spChg>
        <pc:picChg chg="add mod">
          <ac:chgData name="adrien fillon" userId="66f96a88708f0a3f" providerId="LiveId" clId="{1B27C0CC-E8B5-4C26-9C69-B85AB5A830A5}" dt="2022-03-11T20:50:07.543" v="1981" actId="1076"/>
          <ac:picMkLst>
            <pc:docMk/>
            <pc:sldMk cId="2698716616" sldId="271"/>
            <ac:picMk id="44" creationId="{006AC466-B613-40EE-B99E-78D015336197}"/>
          </ac:picMkLst>
        </pc:picChg>
        <pc:cxnChg chg="add">
          <ac:chgData name="adrien fillon" userId="66f96a88708f0a3f" providerId="LiveId" clId="{1B27C0CC-E8B5-4C26-9C69-B85AB5A830A5}" dt="2022-03-11T20:39:19.877" v="1209" actId="11529"/>
          <ac:cxnSpMkLst>
            <pc:docMk/>
            <pc:sldMk cId="2698716616" sldId="271"/>
            <ac:cxnSpMk id="6" creationId="{0458EFF4-39DD-49D3-A4DF-0DC0558C2D43}"/>
          </ac:cxnSpMkLst>
        </pc:cxnChg>
        <pc:cxnChg chg="add">
          <ac:chgData name="adrien fillon" userId="66f96a88708f0a3f" providerId="LiveId" clId="{1B27C0CC-E8B5-4C26-9C69-B85AB5A830A5}" dt="2022-03-11T20:39:27.711" v="1210" actId="11529"/>
          <ac:cxnSpMkLst>
            <pc:docMk/>
            <pc:sldMk cId="2698716616" sldId="271"/>
            <ac:cxnSpMk id="8" creationId="{73DDD5FF-117A-4B64-B1A8-0BD652BD8728}"/>
          </ac:cxnSpMkLst>
        </pc:cxnChg>
        <pc:cxnChg chg="add">
          <ac:chgData name="adrien fillon" userId="66f96a88708f0a3f" providerId="LiveId" clId="{1B27C0CC-E8B5-4C26-9C69-B85AB5A830A5}" dt="2022-03-11T20:39:57.540" v="1251" actId="11529"/>
          <ac:cxnSpMkLst>
            <pc:docMk/>
            <pc:sldMk cId="2698716616" sldId="271"/>
            <ac:cxnSpMk id="12" creationId="{7B3B32C4-5FCD-4E17-A8F0-9B23BAD3B2E1}"/>
          </ac:cxnSpMkLst>
        </pc:cxnChg>
        <pc:cxnChg chg="add mod">
          <ac:chgData name="adrien fillon" userId="66f96a88708f0a3f" providerId="LiveId" clId="{1B27C0CC-E8B5-4C26-9C69-B85AB5A830A5}" dt="2022-03-11T20:40:18.798" v="1308" actId="1076"/>
          <ac:cxnSpMkLst>
            <pc:docMk/>
            <pc:sldMk cId="2698716616" sldId="271"/>
            <ac:cxnSpMk id="14" creationId="{98C6D739-48FF-4DE0-81DF-9D1144EEE9B2}"/>
          </ac:cxnSpMkLst>
        </pc:cxnChg>
        <pc:cxnChg chg="add del mod">
          <ac:chgData name="adrien fillon" userId="66f96a88708f0a3f" providerId="LiveId" clId="{1B27C0CC-E8B5-4C26-9C69-B85AB5A830A5}" dt="2022-03-11T20:42:34.026" v="1340" actId="478"/>
          <ac:cxnSpMkLst>
            <pc:docMk/>
            <pc:sldMk cId="2698716616" sldId="271"/>
            <ac:cxnSpMk id="17" creationId="{991F9BB4-318F-4C24-B51F-55BBE816E907}"/>
          </ac:cxnSpMkLst>
        </pc:cxnChg>
        <pc:cxnChg chg="add mod">
          <ac:chgData name="adrien fillon" userId="66f96a88708f0a3f" providerId="LiveId" clId="{1B27C0CC-E8B5-4C26-9C69-B85AB5A830A5}" dt="2022-03-11T20:45:28.586" v="1828" actId="13822"/>
          <ac:cxnSpMkLst>
            <pc:docMk/>
            <pc:sldMk cId="2698716616" sldId="271"/>
            <ac:cxnSpMk id="21" creationId="{BF332FF2-6AB4-47B5-B11B-9218C479E390}"/>
          </ac:cxnSpMkLst>
        </pc:cxnChg>
        <pc:cxnChg chg="add mod">
          <ac:chgData name="adrien fillon" userId="66f96a88708f0a3f" providerId="LiveId" clId="{1B27C0CC-E8B5-4C26-9C69-B85AB5A830A5}" dt="2022-03-11T20:45:34.564" v="1831" actId="14100"/>
          <ac:cxnSpMkLst>
            <pc:docMk/>
            <pc:sldMk cId="2698716616" sldId="271"/>
            <ac:cxnSpMk id="22" creationId="{F696ECC2-D11B-45B3-AB88-742529D9F236}"/>
          </ac:cxnSpMkLst>
        </pc:cxnChg>
        <pc:cxnChg chg="add mod">
          <ac:chgData name="adrien fillon" userId="66f96a88708f0a3f" providerId="LiveId" clId="{1B27C0CC-E8B5-4C26-9C69-B85AB5A830A5}" dt="2022-03-11T20:45:42.059" v="1834" actId="14100"/>
          <ac:cxnSpMkLst>
            <pc:docMk/>
            <pc:sldMk cId="2698716616" sldId="271"/>
            <ac:cxnSpMk id="25" creationId="{7B19D321-1FCA-4A67-8AFF-D9A88EFC03B2}"/>
          </ac:cxnSpMkLst>
        </pc:cxnChg>
        <pc:cxnChg chg="add mod">
          <ac:chgData name="adrien fillon" userId="66f96a88708f0a3f" providerId="LiveId" clId="{1B27C0CC-E8B5-4C26-9C69-B85AB5A830A5}" dt="2022-03-11T20:45:49.754" v="1837" actId="14100"/>
          <ac:cxnSpMkLst>
            <pc:docMk/>
            <pc:sldMk cId="2698716616" sldId="271"/>
            <ac:cxnSpMk id="28" creationId="{3E571EFC-62EF-4B8B-8729-DF5B54AAEB78}"/>
          </ac:cxnSpMkLst>
        </pc:cxnChg>
        <pc:cxnChg chg="add mod">
          <ac:chgData name="adrien fillon" userId="66f96a88708f0a3f" providerId="LiveId" clId="{1B27C0CC-E8B5-4C26-9C69-B85AB5A830A5}" dt="2022-03-11T20:45:57.550" v="1840" actId="14100"/>
          <ac:cxnSpMkLst>
            <pc:docMk/>
            <pc:sldMk cId="2698716616" sldId="271"/>
            <ac:cxnSpMk id="31" creationId="{D1AA077F-3E65-4666-BEDA-A24BD6C3B097}"/>
          </ac:cxnSpMkLst>
        </pc:cxnChg>
        <pc:cxnChg chg="add">
          <ac:chgData name="adrien fillon" userId="66f96a88708f0a3f" providerId="LiveId" clId="{1B27C0CC-E8B5-4C26-9C69-B85AB5A830A5}" dt="2022-03-11T20:47:22.385" v="1867" actId="11529"/>
          <ac:cxnSpMkLst>
            <pc:docMk/>
            <pc:sldMk cId="2698716616" sldId="271"/>
            <ac:cxnSpMk id="37" creationId="{E9C19152-D61E-4FAE-95E5-9E08B0C2954D}"/>
          </ac:cxnSpMkLst>
        </pc:cxnChg>
        <pc:cxnChg chg="add del">
          <ac:chgData name="adrien fillon" userId="66f96a88708f0a3f" providerId="LiveId" clId="{1B27C0CC-E8B5-4C26-9C69-B85AB5A830A5}" dt="2022-03-11T20:48:37.025" v="1976" actId="478"/>
          <ac:cxnSpMkLst>
            <pc:docMk/>
            <pc:sldMk cId="2698716616" sldId="271"/>
            <ac:cxnSpMk id="40" creationId="{AFA30438-D6A4-4ABC-A3CD-D9411D48F173}"/>
          </ac:cxnSpMkLst>
        </pc:cxnChg>
      </pc:sldChg>
      <pc:sldChg chg="modSp new mod ord">
        <pc:chgData name="adrien fillon" userId="66f96a88708f0a3f" providerId="LiveId" clId="{1B27C0CC-E8B5-4C26-9C69-B85AB5A830A5}" dt="2022-03-11T20:56:54.142" v="2428" actId="20577"/>
        <pc:sldMkLst>
          <pc:docMk/>
          <pc:sldMk cId="3818304953" sldId="272"/>
        </pc:sldMkLst>
        <pc:spChg chg="mod">
          <ac:chgData name="adrien fillon" userId="66f96a88708f0a3f" providerId="LiveId" clId="{1B27C0CC-E8B5-4C26-9C69-B85AB5A830A5}" dt="2022-03-11T20:51:20.559" v="1993" actId="20577"/>
          <ac:spMkLst>
            <pc:docMk/>
            <pc:sldMk cId="3818304953" sldId="272"/>
            <ac:spMk id="2" creationId="{315BA57F-C3B2-4F4A-AAEF-71AE4E8D907F}"/>
          </ac:spMkLst>
        </pc:spChg>
        <pc:spChg chg="mod">
          <ac:chgData name="adrien fillon" userId="66f96a88708f0a3f" providerId="LiveId" clId="{1B27C0CC-E8B5-4C26-9C69-B85AB5A830A5}" dt="2022-03-11T20:56:54.142" v="2428" actId="20577"/>
          <ac:spMkLst>
            <pc:docMk/>
            <pc:sldMk cId="3818304953" sldId="272"/>
            <ac:spMk id="3" creationId="{2A0A6AB6-2AF8-42C2-B4B0-A640103D4A20}"/>
          </ac:spMkLst>
        </pc:spChg>
      </pc:sldChg>
      <pc:sldChg chg="modSp new del mod">
        <pc:chgData name="adrien fillon" userId="66f96a88708f0a3f" providerId="LiveId" clId="{1B27C0CC-E8B5-4C26-9C69-B85AB5A830A5}" dt="2022-03-11T20:58:43.573" v="2463" actId="47"/>
        <pc:sldMkLst>
          <pc:docMk/>
          <pc:sldMk cId="1731145639" sldId="273"/>
        </pc:sldMkLst>
        <pc:spChg chg="mod">
          <ac:chgData name="adrien fillon" userId="66f96a88708f0a3f" providerId="LiveId" clId="{1B27C0CC-E8B5-4C26-9C69-B85AB5A830A5}" dt="2022-03-11T20:58:08.693" v="2461" actId="20577"/>
          <ac:spMkLst>
            <pc:docMk/>
            <pc:sldMk cId="1731145639" sldId="273"/>
            <ac:spMk id="2" creationId="{0E183D43-B4DE-457B-A7B0-5BAE8E909CC8}"/>
          </ac:spMkLst>
        </pc:spChg>
      </pc:sldChg>
      <pc:sldChg chg="addSp delSp modSp add mod">
        <pc:chgData name="adrien fillon" userId="66f96a88708f0a3f" providerId="LiveId" clId="{1B27C0CC-E8B5-4C26-9C69-B85AB5A830A5}" dt="2022-03-22T21:01:13.882" v="7314" actId="1076"/>
        <pc:sldMkLst>
          <pc:docMk/>
          <pc:sldMk cId="3665390336" sldId="274"/>
        </pc:sldMkLst>
        <pc:spChg chg="add mod">
          <ac:chgData name="adrien fillon" userId="66f96a88708f0a3f" providerId="LiveId" clId="{1B27C0CC-E8B5-4C26-9C69-B85AB5A830A5}" dt="2022-03-22T21:01:13.882" v="7314" actId="1076"/>
          <ac:spMkLst>
            <pc:docMk/>
            <pc:sldMk cId="3665390336" sldId="274"/>
            <ac:spMk id="2" creationId="{2C1971EA-D530-4D3C-BF63-0FA203AD1A3A}"/>
          </ac:spMkLst>
        </pc:spChg>
        <pc:spChg chg="add mod">
          <ac:chgData name="adrien fillon" userId="66f96a88708f0a3f" providerId="LiveId" clId="{1B27C0CC-E8B5-4C26-9C69-B85AB5A830A5}" dt="2022-03-11T20:59:58.952" v="2536" actId="207"/>
          <ac:spMkLst>
            <pc:docMk/>
            <pc:sldMk cId="3665390336" sldId="274"/>
            <ac:spMk id="3" creationId="{AD8A31B9-2AF2-449C-AABD-FBE52311DEEB}"/>
          </ac:spMkLst>
        </pc:spChg>
        <pc:spChg chg="mod">
          <ac:chgData name="adrien fillon" userId="66f96a88708f0a3f" providerId="LiveId" clId="{1B27C0CC-E8B5-4C26-9C69-B85AB5A830A5}" dt="2022-03-11T20:59:08.828" v="2473" actId="1076"/>
          <ac:spMkLst>
            <pc:docMk/>
            <pc:sldMk cId="3665390336" sldId="274"/>
            <ac:spMk id="4" creationId="{EF9E3DC7-3EEC-4473-AF4C-4566E78EAAD5}"/>
          </ac:spMkLst>
        </pc:spChg>
        <pc:spChg chg="mod">
          <ac:chgData name="adrien fillon" userId="66f96a88708f0a3f" providerId="LiveId" clId="{1B27C0CC-E8B5-4C26-9C69-B85AB5A830A5}" dt="2022-03-11T20:59:08.828" v="2473" actId="1076"/>
          <ac:spMkLst>
            <pc:docMk/>
            <pc:sldMk cId="3665390336" sldId="274"/>
            <ac:spMk id="9" creationId="{0CAC731A-2CC2-4D75-80AB-0CF83D342DEF}"/>
          </ac:spMkLst>
        </pc:spChg>
        <pc:spChg chg="mod">
          <ac:chgData name="adrien fillon" userId="66f96a88708f0a3f" providerId="LiveId" clId="{1B27C0CC-E8B5-4C26-9C69-B85AB5A830A5}" dt="2022-03-11T20:59:08.828" v="2473" actId="1076"/>
          <ac:spMkLst>
            <pc:docMk/>
            <pc:sldMk cId="3665390336" sldId="274"/>
            <ac:spMk id="10" creationId="{9D26D25C-F10B-4911-9346-DB438FB75874}"/>
          </ac:spMkLst>
        </pc:spChg>
        <pc:spChg chg="mod">
          <ac:chgData name="adrien fillon" userId="66f96a88708f0a3f" providerId="LiveId" clId="{1B27C0CC-E8B5-4C26-9C69-B85AB5A830A5}" dt="2022-03-11T20:59:08.828" v="2473" actId="1076"/>
          <ac:spMkLst>
            <pc:docMk/>
            <pc:sldMk cId="3665390336" sldId="274"/>
            <ac:spMk id="13" creationId="{FFD50313-C12B-488C-9BDF-494D88B99584}"/>
          </ac:spMkLst>
        </pc:spChg>
        <pc:spChg chg="mod">
          <ac:chgData name="adrien fillon" userId="66f96a88708f0a3f" providerId="LiveId" clId="{1B27C0CC-E8B5-4C26-9C69-B85AB5A830A5}" dt="2022-03-11T20:59:08.828" v="2473" actId="1076"/>
          <ac:spMkLst>
            <pc:docMk/>
            <pc:sldMk cId="3665390336" sldId="274"/>
            <ac:spMk id="15" creationId="{35EF3552-A635-4E2A-9323-D2EAE9FA84B7}"/>
          </ac:spMkLst>
        </pc:spChg>
        <pc:spChg chg="mod">
          <ac:chgData name="adrien fillon" userId="66f96a88708f0a3f" providerId="LiveId" clId="{1B27C0CC-E8B5-4C26-9C69-B85AB5A830A5}" dt="2022-03-11T20:59:08.828" v="2473" actId="1076"/>
          <ac:spMkLst>
            <pc:docMk/>
            <pc:sldMk cId="3665390336" sldId="274"/>
            <ac:spMk id="18" creationId="{463A06CF-EF7C-4336-B13F-CF9749D7E8D7}"/>
          </ac:spMkLst>
        </pc:spChg>
        <pc:spChg chg="mod">
          <ac:chgData name="adrien fillon" userId="66f96a88708f0a3f" providerId="LiveId" clId="{1B27C0CC-E8B5-4C26-9C69-B85AB5A830A5}" dt="2022-03-11T20:59:08.828" v="2473" actId="1076"/>
          <ac:spMkLst>
            <pc:docMk/>
            <pc:sldMk cId="3665390336" sldId="274"/>
            <ac:spMk id="19" creationId="{31A603D0-C617-4357-81C7-66F0DFD9AC02}"/>
          </ac:spMkLst>
        </pc:spChg>
        <pc:spChg chg="add mod">
          <ac:chgData name="adrien fillon" userId="66f96a88708f0a3f" providerId="LiveId" clId="{1B27C0CC-E8B5-4C26-9C69-B85AB5A830A5}" dt="2022-03-11T20:59:38.947" v="2514" actId="1076"/>
          <ac:spMkLst>
            <pc:docMk/>
            <pc:sldMk cId="3665390336" sldId="274"/>
            <ac:spMk id="26" creationId="{8196EDB7-717B-4A2C-860F-7FBD68075FC7}"/>
          </ac:spMkLst>
        </pc:spChg>
        <pc:spChg chg="add mod">
          <ac:chgData name="adrien fillon" userId="66f96a88708f0a3f" providerId="LiveId" clId="{1B27C0CC-E8B5-4C26-9C69-B85AB5A830A5}" dt="2022-03-11T20:59:47.113" v="2534" actId="1076"/>
          <ac:spMkLst>
            <pc:docMk/>
            <pc:sldMk cId="3665390336" sldId="274"/>
            <ac:spMk id="27" creationId="{610F5BE9-2E25-4CAE-8EF5-8D9D46BD7A12}"/>
          </ac:spMkLst>
        </pc:spChg>
        <pc:spChg chg="mod">
          <ac:chgData name="adrien fillon" userId="66f96a88708f0a3f" providerId="LiveId" clId="{1B27C0CC-E8B5-4C26-9C69-B85AB5A830A5}" dt="2022-03-11T20:59:08.828" v="2473" actId="1076"/>
          <ac:spMkLst>
            <pc:docMk/>
            <pc:sldMk cId="3665390336" sldId="274"/>
            <ac:spMk id="34" creationId="{3A89B734-E1A0-4A1B-8E6D-8311C35A7FE4}"/>
          </ac:spMkLst>
        </pc:spChg>
        <pc:spChg chg="add del mod">
          <ac:chgData name="adrien fillon" userId="66f96a88708f0a3f" providerId="LiveId" clId="{1B27C0CC-E8B5-4C26-9C69-B85AB5A830A5}" dt="2022-03-11T20:59:36.065" v="2513" actId="478"/>
          <ac:spMkLst>
            <pc:docMk/>
            <pc:sldMk cId="3665390336" sldId="274"/>
            <ac:spMk id="35" creationId="{FAAD7D28-161F-4419-BA72-F5171D8C56D3}"/>
          </ac:spMkLst>
        </pc:spChg>
        <pc:spChg chg="mod">
          <ac:chgData name="adrien fillon" userId="66f96a88708f0a3f" providerId="LiveId" clId="{1B27C0CC-E8B5-4C26-9C69-B85AB5A830A5}" dt="2022-03-11T20:59:08.828" v="2473" actId="1076"/>
          <ac:spMkLst>
            <pc:docMk/>
            <pc:sldMk cId="3665390336" sldId="274"/>
            <ac:spMk id="38" creationId="{60BD66B3-17C4-485A-963D-C358EF2910DB}"/>
          </ac:spMkLst>
        </pc:spChg>
        <pc:spChg chg="del mod">
          <ac:chgData name="adrien fillon" userId="66f96a88708f0a3f" providerId="LiveId" clId="{1B27C0CC-E8B5-4C26-9C69-B85AB5A830A5}" dt="2022-03-11T20:58:49.952" v="2465" actId="478"/>
          <ac:spMkLst>
            <pc:docMk/>
            <pc:sldMk cId="3665390336" sldId="274"/>
            <ac:spMk id="42" creationId="{88D0B718-7B2F-4689-A961-9A922A786D7A}"/>
          </ac:spMkLst>
        </pc:spChg>
        <pc:picChg chg="del">
          <ac:chgData name="adrien fillon" userId="66f96a88708f0a3f" providerId="LiveId" clId="{1B27C0CC-E8B5-4C26-9C69-B85AB5A830A5}" dt="2022-03-11T20:58:50.656" v="2466" actId="478"/>
          <ac:picMkLst>
            <pc:docMk/>
            <pc:sldMk cId="3665390336" sldId="274"/>
            <ac:picMk id="44" creationId="{006AC466-B613-40EE-B99E-78D015336197}"/>
          </ac:picMkLst>
        </pc:pic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6" creationId="{0458EFF4-39DD-49D3-A4DF-0DC0558C2D43}"/>
          </ac:cxnSpMkLst>
        </pc:cxn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8" creationId="{73DDD5FF-117A-4B64-B1A8-0BD652BD8728}"/>
          </ac:cxnSpMkLst>
        </pc:cxn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12" creationId="{7B3B32C4-5FCD-4E17-A8F0-9B23BAD3B2E1}"/>
          </ac:cxnSpMkLst>
        </pc:cxn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14" creationId="{98C6D739-48FF-4DE0-81DF-9D1144EEE9B2}"/>
          </ac:cxnSpMkLst>
        </pc:cxn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21" creationId="{BF332FF2-6AB4-47B5-B11B-9218C479E390}"/>
          </ac:cxnSpMkLst>
        </pc:cxn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22" creationId="{F696ECC2-D11B-45B3-AB88-742529D9F236}"/>
          </ac:cxnSpMkLst>
        </pc:cxn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25" creationId="{7B19D321-1FCA-4A67-8AFF-D9A88EFC03B2}"/>
          </ac:cxnSpMkLst>
        </pc:cxn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28" creationId="{3E571EFC-62EF-4B8B-8729-DF5B54AAEB78}"/>
          </ac:cxnSpMkLst>
        </pc:cxn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31" creationId="{D1AA077F-3E65-4666-BEDA-A24BD6C3B097}"/>
          </ac:cxnSpMkLst>
        </pc:cxnChg>
        <pc:cxnChg chg="mod">
          <ac:chgData name="adrien fillon" userId="66f96a88708f0a3f" providerId="LiveId" clId="{1B27C0CC-E8B5-4C26-9C69-B85AB5A830A5}" dt="2022-03-11T20:59:08.828" v="2473" actId="1076"/>
          <ac:cxnSpMkLst>
            <pc:docMk/>
            <pc:sldMk cId="3665390336" sldId="274"/>
            <ac:cxnSpMk id="37" creationId="{E9C19152-D61E-4FAE-95E5-9E08B0C2954D}"/>
          </ac:cxnSpMkLst>
        </pc:cxnChg>
      </pc:sldChg>
      <pc:sldChg chg="addSp delSp modSp new mod modAnim">
        <pc:chgData name="adrien fillon" userId="66f96a88708f0a3f" providerId="LiveId" clId="{1B27C0CC-E8B5-4C26-9C69-B85AB5A830A5}" dt="2022-03-22T21:02:45.126" v="7348" actId="20577"/>
        <pc:sldMkLst>
          <pc:docMk/>
          <pc:sldMk cId="1197102335" sldId="275"/>
        </pc:sldMkLst>
        <pc:spChg chg="mod">
          <ac:chgData name="adrien fillon" userId="66f96a88708f0a3f" providerId="LiveId" clId="{1B27C0CC-E8B5-4C26-9C69-B85AB5A830A5}" dt="2022-03-11T21:00:41.249" v="2607" actId="14100"/>
          <ac:spMkLst>
            <pc:docMk/>
            <pc:sldMk cId="1197102335" sldId="275"/>
            <ac:spMk id="3" creationId="{0C3CE50A-D9E3-4BDB-A865-4FBB68D4C254}"/>
          </ac:spMkLst>
        </pc:spChg>
        <pc:spChg chg="add mod">
          <ac:chgData name="adrien fillon" userId="66f96a88708f0a3f" providerId="LiveId" clId="{1B27C0CC-E8B5-4C26-9C69-B85AB5A830A5}" dt="2022-03-11T21:00:37.379" v="2606" actId="207"/>
          <ac:spMkLst>
            <pc:docMk/>
            <pc:sldMk cId="1197102335" sldId="275"/>
            <ac:spMk id="4" creationId="{3384E110-AA06-41EB-BAC4-4D4F29EDA567}"/>
          </ac:spMkLst>
        </pc:spChg>
        <pc:spChg chg="add mod">
          <ac:chgData name="adrien fillon" userId="66f96a88708f0a3f" providerId="LiveId" clId="{1B27C0CC-E8B5-4C26-9C69-B85AB5A830A5}" dt="2022-03-22T21:02:45.126" v="7348" actId="20577"/>
          <ac:spMkLst>
            <pc:docMk/>
            <pc:sldMk cId="1197102335" sldId="275"/>
            <ac:spMk id="5" creationId="{26C02340-8250-4812-BBD7-AFF04C82E1A8}"/>
          </ac:spMkLst>
        </pc:spChg>
        <pc:spChg chg="add del">
          <ac:chgData name="adrien fillon" userId="66f96a88708f0a3f" providerId="LiveId" clId="{1B27C0CC-E8B5-4C26-9C69-B85AB5A830A5}" dt="2022-03-11T21:01:13.773" v="2697" actId="478"/>
          <ac:spMkLst>
            <pc:docMk/>
            <pc:sldMk cId="1197102335" sldId="275"/>
            <ac:spMk id="6" creationId="{07D20CB3-ABA9-47BF-833A-B5CB6F6B8DE0}"/>
          </ac:spMkLst>
        </pc:spChg>
        <pc:spChg chg="add del">
          <ac:chgData name="adrien fillon" userId="66f96a88708f0a3f" providerId="LiveId" clId="{1B27C0CC-E8B5-4C26-9C69-B85AB5A830A5}" dt="2022-03-11T21:01:26.485" v="2699" actId="478"/>
          <ac:spMkLst>
            <pc:docMk/>
            <pc:sldMk cId="1197102335" sldId="275"/>
            <ac:spMk id="7" creationId="{01AFBD2E-E33A-4CBC-AE41-BA78B946DA30}"/>
          </ac:spMkLst>
        </pc:spChg>
        <pc:spChg chg="add mod">
          <ac:chgData name="adrien fillon" userId="66f96a88708f0a3f" providerId="LiveId" clId="{1B27C0CC-E8B5-4C26-9C69-B85AB5A830A5}" dt="2022-03-11T21:01:39.935" v="2702" actId="1076"/>
          <ac:spMkLst>
            <pc:docMk/>
            <pc:sldMk cId="1197102335" sldId="275"/>
            <ac:spMk id="8" creationId="{9F341C26-5C92-48D4-9608-2C1CEC3963AC}"/>
          </ac:spMkLst>
        </pc:spChg>
        <pc:picChg chg="add mod">
          <ac:chgData name="adrien fillon" userId="66f96a88708f0a3f" providerId="LiveId" clId="{1B27C0CC-E8B5-4C26-9C69-B85AB5A830A5}" dt="2022-03-12T10:42:16.369" v="3359" actId="1076"/>
          <ac:picMkLst>
            <pc:docMk/>
            <pc:sldMk cId="1197102335" sldId="275"/>
            <ac:picMk id="7" creationId="{CF2CB6F4-881B-4342-814F-70927EFB37D0}"/>
          </ac:picMkLst>
        </pc:picChg>
      </pc:sldChg>
      <pc:sldChg chg="addSp delSp modSp add mod ord modAnim modNotesTx">
        <pc:chgData name="adrien fillon" userId="66f96a88708f0a3f" providerId="LiveId" clId="{1B27C0CC-E8B5-4C26-9C69-B85AB5A830A5}" dt="2022-03-17T20:14:36.844" v="6736"/>
        <pc:sldMkLst>
          <pc:docMk/>
          <pc:sldMk cId="2486885899" sldId="276"/>
        </pc:sldMkLst>
        <pc:spChg chg="del">
          <ac:chgData name="adrien fillon" userId="66f96a88708f0a3f" providerId="LiveId" clId="{1B27C0CC-E8B5-4C26-9C69-B85AB5A830A5}" dt="2022-03-11T21:08:45.364" v="2949" actId="478"/>
          <ac:spMkLst>
            <pc:docMk/>
            <pc:sldMk cId="2486885899" sldId="276"/>
            <ac:spMk id="2" creationId="{2C1971EA-D530-4D3C-BF63-0FA203AD1A3A}"/>
          </ac:spMkLst>
        </pc:spChg>
        <pc:spChg chg="del">
          <ac:chgData name="adrien fillon" userId="66f96a88708f0a3f" providerId="LiveId" clId="{1B27C0CC-E8B5-4C26-9C69-B85AB5A830A5}" dt="2022-03-11T21:07:01.158" v="2708" actId="478"/>
          <ac:spMkLst>
            <pc:docMk/>
            <pc:sldMk cId="2486885899" sldId="276"/>
            <ac:spMk id="3" creationId="{AD8A31B9-2AF2-449C-AABD-FBE52311DEEB}"/>
          </ac:spMkLst>
        </pc:spChg>
        <pc:spChg chg="add mod">
          <ac:chgData name="adrien fillon" userId="66f96a88708f0a3f" providerId="LiveId" clId="{1B27C0CC-E8B5-4C26-9C69-B85AB5A830A5}" dt="2022-03-11T21:08:36.373" v="2941" actId="1076"/>
          <ac:spMkLst>
            <pc:docMk/>
            <pc:sldMk cId="2486885899" sldId="276"/>
            <ac:spMk id="5" creationId="{999E9070-4B53-4134-88BE-CCBA14197FB0}"/>
          </ac:spMkLst>
        </pc:spChg>
        <pc:spChg chg="del">
          <ac:chgData name="adrien fillon" userId="66f96a88708f0a3f" providerId="LiveId" clId="{1B27C0CC-E8B5-4C26-9C69-B85AB5A830A5}" dt="2022-03-11T21:08:44.231" v="2948" actId="478"/>
          <ac:spMkLst>
            <pc:docMk/>
            <pc:sldMk cId="2486885899" sldId="276"/>
            <ac:spMk id="26" creationId="{8196EDB7-717B-4A2C-860F-7FBD68075FC7}"/>
          </ac:spMkLst>
        </pc:spChg>
        <pc:spChg chg="del">
          <ac:chgData name="adrien fillon" userId="66f96a88708f0a3f" providerId="LiveId" clId="{1B27C0CC-E8B5-4C26-9C69-B85AB5A830A5}" dt="2022-03-11T21:08:46.793" v="2950" actId="478"/>
          <ac:spMkLst>
            <pc:docMk/>
            <pc:sldMk cId="2486885899" sldId="276"/>
            <ac:spMk id="27" creationId="{610F5BE9-2E25-4CAE-8EF5-8D9D46BD7A12}"/>
          </ac:spMkLst>
        </pc:spChg>
        <pc:spChg chg="add mod">
          <ac:chgData name="adrien fillon" userId="66f96a88708f0a3f" providerId="LiveId" clId="{1B27C0CC-E8B5-4C26-9C69-B85AB5A830A5}" dt="2022-03-11T21:08:39.198" v="2943" actId="1076"/>
          <ac:spMkLst>
            <pc:docMk/>
            <pc:sldMk cId="2486885899" sldId="276"/>
            <ac:spMk id="29" creationId="{BAD68B71-61C2-40E3-8E48-F123647BA2A1}"/>
          </ac:spMkLst>
        </pc:spChg>
        <pc:spChg chg="add mod">
          <ac:chgData name="adrien fillon" userId="66f96a88708f0a3f" providerId="LiveId" clId="{1B27C0CC-E8B5-4C26-9C69-B85AB5A830A5}" dt="2022-03-11T21:08:41.149" v="2945" actId="1076"/>
          <ac:spMkLst>
            <pc:docMk/>
            <pc:sldMk cId="2486885899" sldId="276"/>
            <ac:spMk id="30" creationId="{221FD5F8-D747-45B4-ABDB-2CD246F7AB30}"/>
          </ac:spMkLst>
        </pc:spChg>
        <pc:spChg chg="add mod">
          <ac:chgData name="adrien fillon" userId="66f96a88708f0a3f" providerId="LiveId" clId="{1B27C0CC-E8B5-4C26-9C69-B85AB5A830A5}" dt="2022-03-11T21:08:42.890" v="2947" actId="1076"/>
          <ac:spMkLst>
            <pc:docMk/>
            <pc:sldMk cId="2486885899" sldId="276"/>
            <ac:spMk id="32" creationId="{164ED151-6983-4500-8C9F-5525B71C5F93}"/>
          </ac:spMkLst>
        </pc:spChg>
        <pc:spChg chg="add mod">
          <ac:chgData name="adrien fillon" userId="66f96a88708f0a3f" providerId="LiveId" clId="{1B27C0CC-E8B5-4C26-9C69-B85AB5A830A5}" dt="2022-03-11T21:09:47.762" v="2979" actId="1076"/>
          <ac:spMkLst>
            <pc:docMk/>
            <pc:sldMk cId="2486885899" sldId="276"/>
            <ac:spMk id="46" creationId="{0BBC0784-66AF-47CF-BA06-ADE299F474AD}"/>
          </ac:spMkLst>
        </pc:spChg>
        <pc:cxnChg chg="add del">
          <ac:chgData name="adrien fillon" userId="66f96a88708f0a3f" providerId="LiveId" clId="{1B27C0CC-E8B5-4C26-9C69-B85AB5A830A5}" dt="2022-03-11T21:09:01.045" v="2952" actId="478"/>
          <ac:cxnSpMkLst>
            <pc:docMk/>
            <pc:sldMk cId="2486885899" sldId="276"/>
            <ac:cxnSpMk id="11" creationId="{66D824CA-4B89-4464-8D1A-1B27B0D767BA}"/>
          </ac:cxnSpMkLst>
        </pc:cxnChg>
        <pc:cxnChg chg="add mod">
          <ac:chgData name="adrien fillon" userId="66f96a88708f0a3f" providerId="LiveId" clId="{1B27C0CC-E8B5-4C26-9C69-B85AB5A830A5}" dt="2022-03-11T21:09:36.108" v="2967" actId="14100"/>
          <ac:cxnSpMkLst>
            <pc:docMk/>
            <pc:sldMk cId="2486885899" sldId="276"/>
            <ac:cxnSpMk id="17" creationId="{960778C4-55FC-4BDD-9B68-76C428694F14}"/>
          </ac:cxnSpMkLst>
        </pc:cxnChg>
        <pc:cxnChg chg="add mod">
          <ac:chgData name="adrien fillon" userId="66f96a88708f0a3f" providerId="LiveId" clId="{1B27C0CC-E8B5-4C26-9C69-B85AB5A830A5}" dt="2022-03-11T21:09:40.260" v="2969" actId="14100"/>
          <ac:cxnSpMkLst>
            <pc:docMk/>
            <pc:sldMk cId="2486885899" sldId="276"/>
            <ac:cxnSpMk id="33" creationId="{7F92E757-714F-4F79-B936-E4732805C559}"/>
          </ac:cxnSpMkLst>
        </pc:cxnChg>
        <pc:cxnChg chg="add mod">
          <ac:chgData name="adrien fillon" userId="66f96a88708f0a3f" providerId="LiveId" clId="{1B27C0CC-E8B5-4C26-9C69-B85AB5A830A5}" dt="2022-03-11T21:09:19.855" v="2960" actId="14100"/>
          <ac:cxnSpMkLst>
            <pc:docMk/>
            <pc:sldMk cId="2486885899" sldId="276"/>
            <ac:cxnSpMk id="39" creationId="{7F28244D-4A2E-436B-A0B2-96E0FAE77370}"/>
          </ac:cxnSpMkLst>
        </pc:cxnChg>
      </pc:sldChg>
      <pc:sldChg chg="new del">
        <pc:chgData name="adrien fillon" userId="66f96a88708f0a3f" providerId="LiveId" clId="{1B27C0CC-E8B5-4C26-9C69-B85AB5A830A5}" dt="2022-03-11T21:06:51.494" v="2704" actId="47"/>
        <pc:sldMkLst>
          <pc:docMk/>
          <pc:sldMk cId="2563297076" sldId="276"/>
        </pc:sldMkLst>
      </pc:sldChg>
      <pc:sldChg chg="addSp delSp modSp add mod ord modAnim">
        <pc:chgData name="adrien fillon" userId="66f96a88708f0a3f" providerId="LiveId" clId="{1B27C0CC-E8B5-4C26-9C69-B85AB5A830A5}" dt="2022-03-22T21:06:53.507" v="7352" actId="1076"/>
        <pc:sldMkLst>
          <pc:docMk/>
          <pc:sldMk cId="725889362" sldId="277"/>
        </pc:sldMkLst>
        <pc:spChg chg="del">
          <ac:chgData name="adrien fillon" userId="66f96a88708f0a3f" providerId="LiveId" clId="{1B27C0CC-E8B5-4C26-9C69-B85AB5A830A5}" dt="2022-03-11T21:10:04.949" v="2983" actId="478"/>
          <ac:spMkLst>
            <pc:docMk/>
            <pc:sldMk cId="725889362" sldId="277"/>
            <ac:spMk id="2" creationId="{2C1971EA-D530-4D3C-BF63-0FA203AD1A3A}"/>
          </ac:spMkLst>
        </pc:spChg>
        <pc:spChg chg="del">
          <ac:chgData name="adrien fillon" userId="66f96a88708f0a3f" providerId="LiveId" clId="{1B27C0CC-E8B5-4C26-9C69-B85AB5A830A5}" dt="2022-03-11T21:10:08.510" v="2986" actId="478"/>
          <ac:spMkLst>
            <pc:docMk/>
            <pc:sldMk cId="725889362" sldId="277"/>
            <ac:spMk id="3" creationId="{AD8A31B9-2AF2-449C-AABD-FBE52311DEEB}"/>
          </ac:spMkLst>
        </pc:spChg>
        <pc:spChg chg="add mod">
          <ac:chgData name="adrien fillon" userId="66f96a88708f0a3f" providerId="LiveId" clId="{1B27C0CC-E8B5-4C26-9C69-B85AB5A830A5}" dt="2022-03-22T21:06:53.507" v="7352" actId="1076"/>
          <ac:spMkLst>
            <pc:docMk/>
            <pc:sldMk cId="725889362" sldId="277"/>
            <ac:spMk id="11" creationId="{E84C345C-7D1C-4C1E-B096-A5EA5D708BD3}"/>
          </ac:spMkLst>
        </pc:spChg>
        <pc:spChg chg="del">
          <ac:chgData name="adrien fillon" userId="66f96a88708f0a3f" providerId="LiveId" clId="{1B27C0CC-E8B5-4C26-9C69-B85AB5A830A5}" dt="2022-03-11T21:10:05.954" v="2984" actId="478"/>
          <ac:spMkLst>
            <pc:docMk/>
            <pc:sldMk cId="725889362" sldId="277"/>
            <ac:spMk id="26" creationId="{8196EDB7-717B-4A2C-860F-7FBD68075FC7}"/>
          </ac:spMkLst>
        </pc:spChg>
        <pc:spChg chg="del">
          <ac:chgData name="adrien fillon" userId="66f96a88708f0a3f" providerId="LiveId" clId="{1B27C0CC-E8B5-4C26-9C69-B85AB5A830A5}" dt="2022-03-11T21:10:07.424" v="2985" actId="478"/>
          <ac:spMkLst>
            <pc:docMk/>
            <pc:sldMk cId="725889362" sldId="277"/>
            <ac:spMk id="27" creationId="{610F5BE9-2E25-4CAE-8EF5-8D9D46BD7A12}"/>
          </ac:spMkLst>
        </pc:spChg>
        <pc:spChg chg="add mod">
          <ac:chgData name="adrien fillon" userId="66f96a88708f0a3f" providerId="LiveId" clId="{1B27C0CC-E8B5-4C26-9C69-B85AB5A830A5}" dt="2022-03-11T21:10:34.384" v="2995"/>
          <ac:spMkLst>
            <pc:docMk/>
            <pc:sldMk cId="725889362" sldId="277"/>
            <ac:spMk id="33" creationId="{D9AF4B29-71E7-454A-8355-04DFD58291BC}"/>
          </ac:spMkLst>
        </pc:spChg>
        <pc:cxnChg chg="add mod">
          <ac:chgData name="adrien fillon" userId="66f96a88708f0a3f" providerId="LiveId" clId="{1B27C0CC-E8B5-4C26-9C69-B85AB5A830A5}" dt="2022-03-22T21:06:50.086" v="7351" actId="1076"/>
          <ac:cxnSpMkLst>
            <pc:docMk/>
            <pc:sldMk cId="725889362" sldId="277"/>
            <ac:cxnSpMk id="7" creationId="{A67424FD-474D-45C4-BBF6-1898FA59A33E}"/>
          </ac:cxnSpMkLst>
        </pc:cxnChg>
        <pc:cxnChg chg="add mod">
          <ac:chgData name="adrien fillon" userId="66f96a88708f0a3f" providerId="LiveId" clId="{1B27C0CC-E8B5-4C26-9C69-B85AB5A830A5}" dt="2022-03-11T21:10:34.384" v="2995"/>
          <ac:cxnSpMkLst>
            <pc:docMk/>
            <pc:sldMk cId="725889362" sldId="277"/>
            <ac:cxnSpMk id="29" creationId="{09120525-C337-477C-B830-06F0EAA87748}"/>
          </ac:cxnSpMkLst>
        </pc:cxnChg>
        <pc:cxnChg chg="add mod">
          <ac:chgData name="adrien fillon" userId="66f96a88708f0a3f" providerId="LiveId" clId="{1B27C0CC-E8B5-4C26-9C69-B85AB5A830A5}" dt="2022-03-11T21:10:34.384" v="2995"/>
          <ac:cxnSpMkLst>
            <pc:docMk/>
            <pc:sldMk cId="725889362" sldId="277"/>
            <ac:cxnSpMk id="30" creationId="{5F8C755B-98A1-424B-A4E2-77EABF5D4D99}"/>
          </ac:cxnSpMkLst>
        </pc:cxnChg>
        <pc:cxnChg chg="add mod">
          <ac:chgData name="adrien fillon" userId="66f96a88708f0a3f" providerId="LiveId" clId="{1B27C0CC-E8B5-4C26-9C69-B85AB5A830A5}" dt="2022-03-11T21:10:34.384" v="2995"/>
          <ac:cxnSpMkLst>
            <pc:docMk/>
            <pc:sldMk cId="725889362" sldId="277"/>
            <ac:cxnSpMk id="32" creationId="{E3009D81-AE28-409C-B8D1-AE5DDA62D6C2}"/>
          </ac:cxnSpMkLst>
        </pc:cxnChg>
      </pc:sldChg>
      <pc:sldChg chg="addSp delSp modSp add mod ord modAnim">
        <pc:chgData name="adrien fillon" userId="66f96a88708f0a3f" providerId="LiveId" clId="{1B27C0CC-E8B5-4C26-9C69-B85AB5A830A5}" dt="2022-03-17T20:16:36.732" v="6817" actId="20577"/>
        <pc:sldMkLst>
          <pc:docMk/>
          <pc:sldMk cId="1127438294" sldId="278"/>
        </pc:sldMkLst>
        <pc:spChg chg="mod">
          <ac:chgData name="adrien fillon" userId="66f96a88708f0a3f" providerId="LiveId" clId="{1B27C0CC-E8B5-4C26-9C69-B85AB5A830A5}" dt="2022-03-17T20:16:36.732" v="6817" actId="20577"/>
          <ac:spMkLst>
            <pc:docMk/>
            <pc:sldMk cId="1127438294" sldId="278"/>
            <ac:spMk id="3" creationId="{0C3CE50A-D9E3-4BDB-A865-4FBB68D4C254}"/>
          </ac:spMkLst>
        </pc:spChg>
        <pc:spChg chg="del">
          <ac:chgData name="adrien fillon" userId="66f96a88708f0a3f" providerId="LiveId" clId="{1B27C0CC-E8B5-4C26-9C69-B85AB5A830A5}" dt="2022-03-11T21:11:19.181" v="2999" actId="478"/>
          <ac:spMkLst>
            <pc:docMk/>
            <pc:sldMk cId="1127438294" sldId="278"/>
            <ac:spMk id="4" creationId="{3384E110-AA06-41EB-BAC4-4D4F29EDA567}"/>
          </ac:spMkLst>
        </pc:spChg>
        <pc:spChg chg="del">
          <ac:chgData name="adrien fillon" userId="66f96a88708f0a3f" providerId="LiveId" clId="{1B27C0CC-E8B5-4C26-9C69-B85AB5A830A5}" dt="2022-03-11T21:12:21.716" v="3061" actId="478"/>
          <ac:spMkLst>
            <pc:docMk/>
            <pc:sldMk cId="1127438294" sldId="278"/>
            <ac:spMk id="5" creationId="{26C02340-8250-4812-BBD7-AFF04C82E1A8}"/>
          </ac:spMkLst>
        </pc:spChg>
        <pc:spChg chg="add del mod">
          <ac:chgData name="adrien fillon" userId="66f96a88708f0a3f" providerId="LiveId" clId="{1B27C0CC-E8B5-4C26-9C69-B85AB5A830A5}" dt="2022-03-11T21:12:28.413" v="3066"/>
          <ac:spMkLst>
            <pc:docMk/>
            <pc:sldMk cId="1127438294" sldId="278"/>
            <ac:spMk id="6" creationId="{082778D0-076E-4787-9F20-5F3E60F8C29C}"/>
          </ac:spMkLst>
        </pc:spChg>
        <pc:spChg chg="del mod">
          <ac:chgData name="adrien fillon" userId="66f96a88708f0a3f" providerId="LiveId" clId="{1B27C0CC-E8B5-4C26-9C69-B85AB5A830A5}" dt="2022-03-11T21:12:22.550" v="3063" actId="478"/>
          <ac:spMkLst>
            <pc:docMk/>
            <pc:sldMk cId="1127438294" sldId="278"/>
            <ac:spMk id="8" creationId="{9F341C26-5C92-48D4-9608-2C1CEC3963AC}"/>
          </ac:spMkLst>
        </pc:spChg>
      </pc:sldChg>
      <pc:sldChg chg="addSp modSp add mod ord modAnim">
        <pc:chgData name="adrien fillon" userId="66f96a88708f0a3f" providerId="LiveId" clId="{1B27C0CC-E8B5-4C26-9C69-B85AB5A830A5}" dt="2022-03-17T20:18:19.552" v="6893"/>
        <pc:sldMkLst>
          <pc:docMk/>
          <pc:sldMk cId="2326645997" sldId="279"/>
        </pc:sldMkLst>
        <pc:spChg chg="mod">
          <ac:chgData name="adrien fillon" userId="66f96a88708f0a3f" providerId="LiveId" clId="{1B27C0CC-E8B5-4C26-9C69-B85AB5A830A5}" dt="2022-03-17T20:17:57.860" v="6883" actId="1076"/>
          <ac:spMkLst>
            <pc:docMk/>
            <pc:sldMk cId="2326645997" sldId="279"/>
            <ac:spMk id="2" creationId="{F3FD9B6C-4319-4759-B503-8173AC71B60F}"/>
          </ac:spMkLst>
        </pc:spChg>
        <pc:spChg chg="mod">
          <ac:chgData name="adrien fillon" userId="66f96a88708f0a3f" providerId="LiveId" clId="{1B27C0CC-E8B5-4C26-9C69-B85AB5A830A5}" dt="2022-03-17T20:18:02.660" v="6886" actId="21"/>
          <ac:spMkLst>
            <pc:docMk/>
            <pc:sldMk cId="2326645997" sldId="279"/>
            <ac:spMk id="3" creationId="{4C57C978-8B24-4790-A271-BFEE5E54CC3A}"/>
          </ac:spMkLst>
        </pc:spChg>
        <pc:spChg chg="add mod">
          <ac:chgData name="adrien fillon" userId="66f96a88708f0a3f" providerId="LiveId" clId="{1B27C0CC-E8B5-4C26-9C69-B85AB5A830A5}" dt="2022-03-17T20:18:14.932" v="6891" actId="1076"/>
          <ac:spMkLst>
            <pc:docMk/>
            <pc:sldMk cId="2326645997" sldId="279"/>
            <ac:spMk id="4" creationId="{C950A409-5D6F-41AA-99E9-2FB6DB84D902}"/>
          </ac:spMkLst>
        </pc:spChg>
      </pc:sldChg>
      <pc:sldChg chg="addSp delSp modSp new add del mod">
        <pc:chgData name="adrien fillon" userId="66f96a88708f0a3f" providerId="LiveId" clId="{1B27C0CC-E8B5-4C26-9C69-B85AB5A830A5}" dt="2022-03-17T20:20:17.260" v="6894" actId="20577"/>
        <pc:sldMkLst>
          <pc:docMk/>
          <pc:sldMk cId="1632250754" sldId="280"/>
        </pc:sldMkLst>
        <pc:spChg chg="mod">
          <ac:chgData name="adrien fillon" userId="66f96a88708f0a3f" providerId="LiveId" clId="{1B27C0CC-E8B5-4C26-9C69-B85AB5A830A5}" dt="2022-03-15T19:51:38.103" v="3381" actId="20577"/>
          <ac:spMkLst>
            <pc:docMk/>
            <pc:sldMk cId="1632250754" sldId="280"/>
            <ac:spMk id="2" creationId="{9F6E73D7-C3D3-416F-82AE-9B9E557AF706}"/>
          </ac:spMkLst>
        </pc:spChg>
        <pc:spChg chg="mod">
          <ac:chgData name="adrien fillon" userId="66f96a88708f0a3f" providerId="LiveId" clId="{1B27C0CC-E8B5-4C26-9C69-B85AB5A830A5}" dt="2022-03-15T20:03:21.523" v="4194" actId="404"/>
          <ac:spMkLst>
            <pc:docMk/>
            <pc:sldMk cId="1632250754" sldId="280"/>
            <ac:spMk id="3" creationId="{CD8F32CC-2874-486E-B553-E18379249C55}"/>
          </ac:spMkLst>
        </pc:spChg>
        <pc:spChg chg="add mod">
          <ac:chgData name="adrien fillon" userId="66f96a88708f0a3f" providerId="LiveId" clId="{1B27C0CC-E8B5-4C26-9C69-B85AB5A830A5}" dt="2022-03-17T20:20:17.260" v="6894" actId="20577"/>
          <ac:spMkLst>
            <pc:docMk/>
            <pc:sldMk cId="1632250754" sldId="280"/>
            <ac:spMk id="4" creationId="{2A287561-3BA3-4C0D-962E-4EFB68424E9E}"/>
          </ac:spMkLst>
        </pc:spChg>
        <pc:spChg chg="add mod">
          <ac:chgData name="adrien fillon" userId="66f96a88708f0a3f" providerId="LiveId" clId="{1B27C0CC-E8B5-4C26-9C69-B85AB5A830A5}" dt="2022-03-15T20:03:35.086" v="4195" actId="1076"/>
          <ac:spMkLst>
            <pc:docMk/>
            <pc:sldMk cId="1632250754" sldId="280"/>
            <ac:spMk id="5" creationId="{3F81CEAF-3FAA-4E3B-A5E0-44CADBFEEDAC}"/>
          </ac:spMkLst>
        </pc:spChg>
        <pc:spChg chg="add del mod">
          <ac:chgData name="adrien fillon" userId="66f96a88708f0a3f" providerId="LiveId" clId="{1B27C0CC-E8B5-4C26-9C69-B85AB5A830A5}" dt="2022-03-15T20:03:50.190" v="4209"/>
          <ac:spMkLst>
            <pc:docMk/>
            <pc:sldMk cId="1632250754" sldId="280"/>
            <ac:spMk id="6" creationId="{1C0560D4-7246-4BE2-8D18-20F79102855B}"/>
          </ac:spMkLst>
        </pc:spChg>
        <pc:picChg chg="add del mod">
          <ac:chgData name="adrien fillon" userId="66f96a88708f0a3f" providerId="LiveId" clId="{1B27C0CC-E8B5-4C26-9C69-B85AB5A830A5}" dt="2022-03-15T20:05:58.375" v="4228" actId="21"/>
          <ac:picMkLst>
            <pc:docMk/>
            <pc:sldMk cId="1632250754" sldId="280"/>
            <ac:picMk id="8" creationId="{CF32DDC7-6E6C-4ADC-8E4A-F96742DE7AED}"/>
          </ac:picMkLst>
        </pc:picChg>
        <pc:picChg chg="add del mod">
          <ac:chgData name="adrien fillon" userId="66f96a88708f0a3f" providerId="LiveId" clId="{1B27C0CC-E8B5-4C26-9C69-B85AB5A830A5}" dt="2022-03-15T20:05:55.463" v="4226" actId="21"/>
          <ac:picMkLst>
            <pc:docMk/>
            <pc:sldMk cId="1632250754" sldId="280"/>
            <ac:picMk id="10" creationId="{C67AC2DB-407B-47D4-8C32-4CC216A35904}"/>
          </ac:picMkLst>
        </pc:picChg>
      </pc:sldChg>
      <pc:sldChg chg="modSp new del mod">
        <pc:chgData name="adrien fillon" userId="66f96a88708f0a3f" providerId="LiveId" clId="{1B27C0CC-E8B5-4C26-9C69-B85AB5A830A5}" dt="2022-03-15T20:05:19.769" v="4217" actId="2696"/>
        <pc:sldMkLst>
          <pc:docMk/>
          <pc:sldMk cId="662824182" sldId="281"/>
        </pc:sldMkLst>
        <pc:spChg chg="mod">
          <ac:chgData name="adrien fillon" userId="66f96a88708f0a3f" providerId="LiveId" clId="{1B27C0CC-E8B5-4C26-9C69-B85AB5A830A5}" dt="2022-03-15T19:58:16.122" v="3764" actId="20577"/>
          <ac:spMkLst>
            <pc:docMk/>
            <pc:sldMk cId="662824182" sldId="281"/>
            <ac:spMk id="2" creationId="{54B100FD-4113-45CB-BC99-18C7F44E9302}"/>
          </ac:spMkLst>
        </pc:spChg>
        <pc:spChg chg="mod">
          <ac:chgData name="adrien fillon" userId="66f96a88708f0a3f" providerId="LiveId" clId="{1B27C0CC-E8B5-4C26-9C69-B85AB5A830A5}" dt="2022-03-15T20:00:10.187" v="3919" actId="20577"/>
          <ac:spMkLst>
            <pc:docMk/>
            <pc:sldMk cId="662824182" sldId="281"/>
            <ac:spMk id="3" creationId="{CB9F36D2-DB50-415B-B9ED-AD1BE7789656}"/>
          </ac:spMkLst>
        </pc:spChg>
      </pc:sldChg>
      <pc:sldChg chg="addSp delSp modSp new mod">
        <pc:chgData name="adrien fillon" userId="66f96a88708f0a3f" providerId="LiveId" clId="{1B27C0CC-E8B5-4C26-9C69-B85AB5A830A5}" dt="2022-03-15T20:12:58.516" v="4683" actId="14100"/>
        <pc:sldMkLst>
          <pc:docMk/>
          <pc:sldMk cId="938297536" sldId="281"/>
        </pc:sldMkLst>
        <pc:spChg chg="mod">
          <ac:chgData name="adrien fillon" userId="66f96a88708f0a3f" providerId="LiveId" clId="{1B27C0CC-E8B5-4C26-9C69-B85AB5A830A5}" dt="2022-03-15T20:06:37.750" v="4260" actId="20577"/>
          <ac:spMkLst>
            <pc:docMk/>
            <pc:sldMk cId="938297536" sldId="281"/>
            <ac:spMk id="2" creationId="{D1C16E02-B75E-456C-8D76-25D6B7CF815F}"/>
          </ac:spMkLst>
        </pc:spChg>
        <pc:spChg chg="add del mod">
          <ac:chgData name="adrien fillon" userId="66f96a88708f0a3f" providerId="LiveId" clId="{1B27C0CC-E8B5-4C26-9C69-B85AB5A830A5}" dt="2022-03-15T20:12:53.343" v="4680" actId="404"/>
          <ac:spMkLst>
            <pc:docMk/>
            <pc:sldMk cId="938297536" sldId="281"/>
            <ac:spMk id="3" creationId="{6D0B8853-049B-4B1C-A4D3-21773DC792C3}"/>
          </ac:spMkLst>
        </pc:spChg>
        <pc:picChg chg="add mod">
          <ac:chgData name="adrien fillon" userId="66f96a88708f0a3f" providerId="LiveId" clId="{1B27C0CC-E8B5-4C26-9C69-B85AB5A830A5}" dt="2022-03-15T20:12:55.836" v="4681" actId="1076"/>
          <ac:picMkLst>
            <pc:docMk/>
            <pc:sldMk cId="938297536" sldId="281"/>
            <ac:picMk id="4" creationId="{DFD4E056-0898-445C-BB5B-2CB0F619B881}"/>
          </ac:picMkLst>
        </pc:picChg>
        <pc:picChg chg="add del mod">
          <ac:chgData name="adrien fillon" userId="66f96a88708f0a3f" providerId="LiveId" clId="{1B27C0CC-E8B5-4C26-9C69-B85AB5A830A5}" dt="2022-03-15T20:06:00.521" v="4230"/>
          <ac:picMkLst>
            <pc:docMk/>
            <pc:sldMk cId="938297536" sldId="281"/>
            <ac:picMk id="5" creationId="{7DF8516C-F73A-4196-9CB5-684439F0D66E}"/>
          </ac:picMkLst>
        </pc:picChg>
        <pc:picChg chg="add mod">
          <ac:chgData name="adrien fillon" userId="66f96a88708f0a3f" providerId="LiveId" clId="{1B27C0CC-E8B5-4C26-9C69-B85AB5A830A5}" dt="2022-03-15T20:12:58.516" v="4683" actId="14100"/>
          <ac:picMkLst>
            <pc:docMk/>
            <pc:sldMk cId="938297536" sldId="281"/>
            <ac:picMk id="6" creationId="{166CE4A0-A331-4EC4-AB44-704C92DAA640}"/>
          </ac:picMkLst>
        </pc:picChg>
        <pc:picChg chg="add mod">
          <ac:chgData name="adrien fillon" userId="66f96a88708f0a3f" providerId="LiveId" clId="{1B27C0CC-E8B5-4C26-9C69-B85AB5A830A5}" dt="2022-03-15T20:06:41.985" v="4261" actId="1076"/>
          <ac:picMkLst>
            <pc:docMk/>
            <pc:sldMk cId="938297536" sldId="281"/>
            <ac:picMk id="8" creationId="{7872B250-4D03-4B2F-934E-05FFB662F930}"/>
          </ac:picMkLst>
        </pc:picChg>
      </pc:sldChg>
      <pc:sldChg chg="new del">
        <pc:chgData name="adrien fillon" userId="66f96a88708f0a3f" providerId="LiveId" clId="{1B27C0CC-E8B5-4C26-9C69-B85AB5A830A5}" dt="2022-03-15T20:05:48.742" v="4223" actId="680"/>
        <pc:sldMkLst>
          <pc:docMk/>
          <pc:sldMk cId="3241306312" sldId="281"/>
        </pc:sldMkLst>
      </pc:sldChg>
      <pc:sldChg chg="addSp delSp modSp new mod">
        <pc:chgData name="adrien fillon" userId="66f96a88708f0a3f" providerId="LiveId" clId="{1B27C0CC-E8B5-4C26-9C69-B85AB5A830A5}" dt="2022-03-15T20:18:01.464" v="4710" actId="478"/>
        <pc:sldMkLst>
          <pc:docMk/>
          <pc:sldMk cId="884552121" sldId="282"/>
        </pc:sldMkLst>
        <pc:spChg chg="del">
          <ac:chgData name="adrien fillon" userId="66f96a88708f0a3f" providerId="LiveId" clId="{1B27C0CC-E8B5-4C26-9C69-B85AB5A830A5}" dt="2022-03-15T20:18:01.464" v="4710" actId="478"/>
          <ac:spMkLst>
            <pc:docMk/>
            <pc:sldMk cId="884552121" sldId="282"/>
            <ac:spMk id="2" creationId="{D1B6127E-60CB-4C07-8963-018CFB424C12}"/>
          </ac:spMkLst>
        </pc:spChg>
        <pc:spChg chg="del">
          <ac:chgData name="adrien fillon" userId="66f96a88708f0a3f" providerId="LiveId" clId="{1B27C0CC-E8B5-4C26-9C69-B85AB5A830A5}" dt="2022-03-15T20:17:58.899" v="4709" actId="478"/>
          <ac:spMkLst>
            <pc:docMk/>
            <pc:sldMk cId="884552121" sldId="282"/>
            <ac:spMk id="3" creationId="{896B294B-8622-45E3-9840-8F63F6C50F0E}"/>
          </ac:spMkLst>
        </pc:spChg>
        <pc:picChg chg="add mod">
          <ac:chgData name="adrien fillon" userId="66f96a88708f0a3f" providerId="LiveId" clId="{1B27C0CC-E8B5-4C26-9C69-B85AB5A830A5}" dt="2022-03-15T20:17:55.939" v="4708" actId="1076"/>
          <ac:picMkLst>
            <pc:docMk/>
            <pc:sldMk cId="884552121" sldId="282"/>
            <ac:picMk id="5" creationId="{3A1ACA51-97FD-4BC8-A565-707F05394292}"/>
          </ac:picMkLst>
        </pc:picChg>
        <pc:picChg chg="add mod">
          <ac:chgData name="adrien fillon" userId="66f96a88708f0a3f" providerId="LiveId" clId="{1B27C0CC-E8B5-4C26-9C69-B85AB5A830A5}" dt="2022-03-15T20:17:43.504" v="4702" actId="1076"/>
          <ac:picMkLst>
            <pc:docMk/>
            <pc:sldMk cId="884552121" sldId="282"/>
            <ac:picMk id="7" creationId="{CD302936-C0C4-40FC-8A48-DEF9FBB31DD0}"/>
          </ac:picMkLst>
        </pc:picChg>
        <pc:picChg chg="add mod">
          <ac:chgData name="adrien fillon" userId="66f96a88708f0a3f" providerId="LiveId" clId="{1B27C0CC-E8B5-4C26-9C69-B85AB5A830A5}" dt="2022-03-15T20:17:49.966" v="4706" actId="1076"/>
          <ac:picMkLst>
            <pc:docMk/>
            <pc:sldMk cId="884552121" sldId="282"/>
            <ac:picMk id="9" creationId="{E1838CC4-9A4F-4FD5-9475-2386116BB636}"/>
          </ac:picMkLst>
        </pc:picChg>
      </pc:sldChg>
      <pc:sldChg chg="modSp new mod">
        <pc:chgData name="adrien fillon" userId="66f96a88708f0a3f" providerId="LiveId" clId="{1B27C0CC-E8B5-4C26-9C69-B85AB5A830A5}" dt="2022-03-15T20:29:55.027" v="5170" actId="6549"/>
        <pc:sldMkLst>
          <pc:docMk/>
          <pc:sldMk cId="2857064816" sldId="283"/>
        </pc:sldMkLst>
        <pc:spChg chg="mod">
          <ac:chgData name="adrien fillon" userId="66f96a88708f0a3f" providerId="LiveId" clId="{1B27C0CC-E8B5-4C26-9C69-B85AB5A830A5}" dt="2022-03-15T20:27:21.459" v="4767" actId="20577"/>
          <ac:spMkLst>
            <pc:docMk/>
            <pc:sldMk cId="2857064816" sldId="283"/>
            <ac:spMk id="2" creationId="{7A1B697A-D129-43D4-BBAC-23D45BC5E19F}"/>
          </ac:spMkLst>
        </pc:spChg>
        <pc:spChg chg="mod">
          <ac:chgData name="adrien fillon" userId="66f96a88708f0a3f" providerId="LiveId" clId="{1B27C0CC-E8B5-4C26-9C69-B85AB5A830A5}" dt="2022-03-15T20:29:55.027" v="5170" actId="6549"/>
          <ac:spMkLst>
            <pc:docMk/>
            <pc:sldMk cId="2857064816" sldId="283"/>
            <ac:spMk id="3" creationId="{F4D754EF-5571-442C-974D-44D952634E73}"/>
          </ac:spMkLst>
        </pc:spChg>
      </pc:sldChg>
      <pc:sldChg chg="addSp modSp new mod">
        <pc:chgData name="adrien fillon" userId="66f96a88708f0a3f" providerId="LiveId" clId="{1B27C0CC-E8B5-4C26-9C69-B85AB5A830A5}" dt="2022-03-15T20:39:28.243" v="5533" actId="14100"/>
        <pc:sldMkLst>
          <pc:docMk/>
          <pc:sldMk cId="2311028651" sldId="284"/>
        </pc:sldMkLst>
        <pc:spChg chg="mod">
          <ac:chgData name="adrien fillon" userId="66f96a88708f0a3f" providerId="LiveId" clId="{1B27C0CC-E8B5-4C26-9C69-B85AB5A830A5}" dt="2022-03-15T20:33:36.682" v="5218" actId="20577"/>
          <ac:spMkLst>
            <pc:docMk/>
            <pc:sldMk cId="2311028651" sldId="284"/>
            <ac:spMk id="2" creationId="{53152537-8228-488C-A3C7-3A8E0B85DCFF}"/>
          </ac:spMkLst>
        </pc:spChg>
        <pc:spChg chg="mod">
          <ac:chgData name="adrien fillon" userId="66f96a88708f0a3f" providerId="LiveId" clId="{1B27C0CC-E8B5-4C26-9C69-B85AB5A830A5}" dt="2022-03-15T20:39:18.676" v="5526" actId="404"/>
          <ac:spMkLst>
            <pc:docMk/>
            <pc:sldMk cId="2311028651" sldId="284"/>
            <ac:spMk id="3" creationId="{0C9EE7D7-9F90-4656-BA06-BB18790FA6F6}"/>
          </ac:spMkLst>
        </pc:spChg>
        <pc:picChg chg="add mod">
          <ac:chgData name="adrien fillon" userId="66f96a88708f0a3f" providerId="LiveId" clId="{1B27C0CC-E8B5-4C26-9C69-B85AB5A830A5}" dt="2022-03-15T20:39:28.243" v="5533" actId="14100"/>
          <ac:picMkLst>
            <pc:docMk/>
            <pc:sldMk cId="2311028651" sldId="284"/>
            <ac:picMk id="5" creationId="{1657EDAA-E889-472D-8C80-67975D3347A6}"/>
          </ac:picMkLst>
        </pc:picChg>
        <pc:picChg chg="add mod">
          <ac:chgData name="adrien fillon" userId="66f96a88708f0a3f" providerId="LiveId" clId="{1B27C0CC-E8B5-4C26-9C69-B85AB5A830A5}" dt="2022-03-15T20:39:22.693" v="5528" actId="14100"/>
          <ac:picMkLst>
            <pc:docMk/>
            <pc:sldMk cId="2311028651" sldId="284"/>
            <ac:picMk id="7" creationId="{C7703779-C855-45E3-91B8-988BB407D821}"/>
          </ac:picMkLst>
        </pc:picChg>
        <pc:picChg chg="add mod">
          <ac:chgData name="adrien fillon" userId="66f96a88708f0a3f" providerId="LiveId" clId="{1B27C0CC-E8B5-4C26-9C69-B85AB5A830A5}" dt="2022-03-15T20:39:25.953" v="5531" actId="1076"/>
          <ac:picMkLst>
            <pc:docMk/>
            <pc:sldMk cId="2311028651" sldId="284"/>
            <ac:picMk id="9" creationId="{F5A6F1E7-9BA1-4C2A-B3C8-CACA44E48379}"/>
          </ac:picMkLst>
        </pc:picChg>
      </pc:sldChg>
      <pc:sldChg chg="modSp new mod">
        <pc:chgData name="adrien fillon" userId="66f96a88708f0a3f" providerId="LiveId" clId="{1B27C0CC-E8B5-4C26-9C69-B85AB5A830A5}" dt="2022-03-15T20:39:47.312" v="5608" actId="20577"/>
        <pc:sldMkLst>
          <pc:docMk/>
          <pc:sldMk cId="169288864" sldId="285"/>
        </pc:sldMkLst>
        <pc:spChg chg="mod">
          <ac:chgData name="adrien fillon" userId="66f96a88708f0a3f" providerId="LiveId" clId="{1B27C0CC-E8B5-4C26-9C69-B85AB5A830A5}" dt="2022-03-15T20:39:47.312" v="5608" actId="20577"/>
          <ac:spMkLst>
            <pc:docMk/>
            <pc:sldMk cId="169288864" sldId="285"/>
            <ac:spMk id="3" creationId="{DA628984-A188-46EA-B189-C26E722868BB}"/>
          </ac:spMkLst>
        </pc:spChg>
      </pc:sldChg>
      <pc:sldChg chg="modSp new mod">
        <pc:chgData name="adrien fillon" userId="66f96a88708f0a3f" providerId="LiveId" clId="{1B27C0CC-E8B5-4C26-9C69-B85AB5A830A5}" dt="2022-03-15T20:42:13.183" v="5648" actId="20577"/>
        <pc:sldMkLst>
          <pc:docMk/>
          <pc:sldMk cId="2711417538" sldId="286"/>
        </pc:sldMkLst>
        <pc:spChg chg="mod">
          <ac:chgData name="adrien fillon" userId="66f96a88708f0a3f" providerId="LiveId" clId="{1B27C0CC-E8B5-4C26-9C69-B85AB5A830A5}" dt="2022-03-15T20:42:13.183" v="5648" actId="20577"/>
          <ac:spMkLst>
            <pc:docMk/>
            <pc:sldMk cId="2711417538" sldId="286"/>
            <ac:spMk id="2" creationId="{23A5F8FE-2BA0-4FDB-93B1-386D4C5F0B23}"/>
          </ac:spMkLst>
        </pc:spChg>
      </pc:sldChg>
      <pc:sldChg chg="addSp delSp modSp add mod delAnim">
        <pc:chgData name="adrien fillon" userId="66f96a88708f0a3f" providerId="LiveId" clId="{1B27C0CC-E8B5-4C26-9C69-B85AB5A830A5}" dt="2022-03-17T20:41:32.729" v="7161" actId="20577"/>
        <pc:sldMkLst>
          <pc:docMk/>
          <pc:sldMk cId="3731105425" sldId="287"/>
        </pc:sldMkLst>
        <pc:spChg chg="del mod">
          <ac:chgData name="adrien fillon" userId="66f96a88708f0a3f" providerId="LiveId" clId="{1B27C0CC-E8B5-4C26-9C69-B85AB5A830A5}" dt="2022-03-15T20:49:31.260" v="6053" actId="478"/>
          <ac:spMkLst>
            <pc:docMk/>
            <pc:sldMk cId="3731105425" sldId="287"/>
            <ac:spMk id="2" creationId="{C3E20839-D504-4CBE-8DC8-C63D914B87A1}"/>
          </ac:spMkLst>
        </pc:spChg>
        <pc:spChg chg="del">
          <ac:chgData name="adrien fillon" userId="66f96a88708f0a3f" providerId="LiveId" clId="{1B27C0CC-E8B5-4C26-9C69-B85AB5A830A5}" dt="2022-03-15T20:49:46.279" v="6059" actId="478"/>
          <ac:spMkLst>
            <pc:docMk/>
            <pc:sldMk cId="3731105425" sldId="287"/>
            <ac:spMk id="4" creationId="{E5C1FFA9-C1D4-434C-A3CB-7F895AEB26BE}"/>
          </ac:spMkLst>
        </pc:spChg>
        <pc:spChg chg="mod">
          <ac:chgData name="adrien fillon" userId="66f96a88708f0a3f" providerId="LiveId" clId="{1B27C0CC-E8B5-4C26-9C69-B85AB5A830A5}" dt="2022-03-15T20:49:41.829" v="6056" actId="1076"/>
          <ac:spMkLst>
            <pc:docMk/>
            <pc:sldMk cId="3731105425" sldId="287"/>
            <ac:spMk id="7" creationId="{3CE93FA5-1415-4A76-8D4C-6EBA4A7E0AE1}"/>
          </ac:spMkLst>
        </pc:spChg>
        <pc:spChg chg="mod">
          <ac:chgData name="adrien fillon" userId="66f96a88708f0a3f" providerId="LiveId" clId="{1B27C0CC-E8B5-4C26-9C69-B85AB5A830A5}" dt="2022-03-15T20:49:41.829" v="6056" actId="1076"/>
          <ac:spMkLst>
            <pc:docMk/>
            <pc:sldMk cId="3731105425" sldId="287"/>
            <ac:spMk id="8" creationId="{C0FBA5B4-0EC9-4144-A268-12140237F5B8}"/>
          </ac:spMkLst>
        </pc:spChg>
        <pc:spChg chg="mod">
          <ac:chgData name="adrien fillon" userId="66f96a88708f0a3f" providerId="LiveId" clId="{1B27C0CC-E8B5-4C26-9C69-B85AB5A830A5}" dt="2022-03-15T20:49:41.829" v="6056" actId="1076"/>
          <ac:spMkLst>
            <pc:docMk/>
            <pc:sldMk cId="3731105425" sldId="287"/>
            <ac:spMk id="10" creationId="{4B3082F0-B39B-4F7C-A3A7-EE2A46F20B08}"/>
          </ac:spMkLst>
        </pc:spChg>
        <pc:spChg chg="del">
          <ac:chgData name="adrien fillon" userId="66f96a88708f0a3f" providerId="LiveId" clId="{1B27C0CC-E8B5-4C26-9C69-B85AB5A830A5}" dt="2022-03-15T20:49:45.058" v="6058" actId="478"/>
          <ac:spMkLst>
            <pc:docMk/>
            <pc:sldMk cId="3731105425" sldId="287"/>
            <ac:spMk id="11" creationId="{1198B890-8C45-4C07-9F39-124F825FABB9}"/>
          </ac:spMkLst>
        </pc:spChg>
        <pc:spChg chg="mod">
          <ac:chgData name="adrien fillon" userId="66f96a88708f0a3f" providerId="LiveId" clId="{1B27C0CC-E8B5-4C26-9C69-B85AB5A830A5}" dt="2022-03-15T20:49:33.173" v="6054" actId="1076"/>
          <ac:spMkLst>
            <pc:docMk/>
            <pc:sldMk cId="3731105425" sldId="287"/>
            <ac:spMk id="12" creationId="{D6CF038B-8D11-4B78-9F80-CDD619B05D2D}"/>
          </ac:spMkLst>
        </pc:spChg>
        <pc:spChg chg="mod">
          <ac:chgData name="adrien fillon" userId="66f96a88708f0a3f" providerId="LiveId" clId="{1B27C0CC-E8B5-4C26-9C69-B85AB5A830A5}" dt="2022-03-17T20:41:32.729" v="7161" actId="20577"/>
          <ac:spMkLst>
            <pc:docMk/>
            <pc:sldMk cId="3731105425" sldId="287"/>
            <ac:spMk id="13" creationId="{01A5B4FD-F0A9-41A7-90F5-D11BFB49B943}"/>
          </ac:spMkLst>
        </pc:spChg>
        <pc:spChg chg="mod">
          <ac:chgData name="adrien fillon" userId="66f96a88708f0a3f" providerId="LiveId" clId="{1B27C0CC-E8B5-4C26-9C69-B85AB5A830A5}" dt="2022-03-15T20:49:41.829" v="6056" actId="1076"/>
          <ac:spMkLst>
            <pc:docMk/>
            <pc:sldMk cId="3731105425" sldId="287"/>
            <ac:spMk id="14" creationId="{21E97BD5-02F7-4B87-9314-D55DF263094D}"/>
          </ac:spMkLst>
        </pc:spChg>
        <pc:spChg chg="mod">
          <ac:chgData name="adrien fillon" userId="66f96a88708f0a3f" providerId="LiveId" clId="{1B27C0CC-E8B5-4C26-9C69-B85AB5A830A5}" dt="2022-03-15T20:49:41.829" v="6056" actId="1076"/>
          <ac:spMkLst>
            <pc:docMk/>
            <pc:sldMk cId="3731105425" sldId="287"/>
            <ac:spMk id="16" creationId="{945C7FF1-867C-4159-B1CC-96A3B0CEF4AF}"/>
          </ac:spMkLst>
        </pc:spChg>
        <pc:spChg chg="mod">
          <ac:chgData name="adrien fillon" userId="66f96a88708f0a3f" providerId="LiveId" clId="{1B27C0CC-E8B5-4C26-9C69-B85AB5A830A5}" dt="2022-03-15T20:49:41.829" v="6056" actId="1076"/>
          <ac:spMkLst>
            <pc:docMk/>
            <pc:sldMk cId="3731105425" sldId="287"/>
            <ac:spMk id="17" creationId="{E0FB3AC8-0206-4387-81D5-73B9BADE2F17}"/>
          </ac:spMkLst>
        </pc:spChg>
        <pc:spChg chg="del">
          <ac:chgData name="adrien fillon" userId="66f96a88708f0a3f" providerId="LiveId" clId="{1B27C0CC-E8B5-4C26-9C69-B85AB5A830A5}" dt="2022-03-15T20:49:43.627" v="6057" actId="478"/>
          <ac:spMkLst>
            <pc:docMk/>
            <pc:sldMk cId="3731105425" sldId="287"/>
            <ac:spMk id="18" creationId="{3C6DAE29-8435-4B0D-9FE2-3B7907FD8F06}"/>
          </ac:spMkLst>
        </pc:spChg>
        <pc:spChg chg="mod">
          <ac:chgData name="adrien fillon" userId="66f96a88708f0a3f" providerId="LiveId" clId="{1B27C0CC-E8B5-4C26-9C69-B85AB5A830A5}" dt="2022-03-15T20:49:41.829" v="6056" actId="1076"/>
          <ac:spMkLst>
            <pc:docMk/>
            <pc:sldMk cId="3731105425" sldId="287"/>
            <ac:spMk id="23" creationId="{B28ABD71-A1BE-4BD0-885F-ADA091F61D64}"/>
          </ac:spMkLst>
        </pc:spChg>
        <pc:spChg chg="del">
          <ac:chgData name="adrien fillon" userId="66f96a88708f0a3f" providerId="LiveId" clId="{1B27C0CC-E8B5-4C26-9C69-B85AB5A830A5}" dt="2022-03-15T20:46:18.679" v="5650" actId="478"/>
          <ac:spMkLst>
            <pc:docMk/>
            <pc:sldMk cId="3731105425" sldId="287"/>
            <ac:spMk id="37" creationId="{0628FF0D-9AC2-41C8-A7DE-07E07901F7E0}"/>
          </ac:spMkLst>
        </pc:spChg>
        <pc:graphicFrameChg chg="add del mod modGraphic">
          <ac:chgData name="adrien fillon" userId="66f96a88708f0a3f" providerId="LiveId" clId="{1B27C0CC-E8B5-4C26-9C69-B85AB5A830A5}" dt="2022-03-15T20:54:42.453" v="6097"/>
          <ac:graphicFrameMkLst>
            <pc:docMk/>
            <pc:sldMk cId="3731105425" sldId="287"/>
            <ac:graphicFrameMk id="3" creationId="{AF0462C3-24F8-4BFC-88D8-07D3D761B6F5}"/>
          </ac:graphicFrameMkLst>
        </pc:graphicFrameChg>
        <pc:graphicFrameChg chg="add mod">
          <ac:chgData name="adrien fillon" userId="66f96a88708f0a3f" providerId="LiveId" clId="{1B27C0CC-E8B5-4C26-9C69-B85AB5A830A5}" dt="2022-03-15T20:55:20.523" v="6109" actId="1076"/>
          <ac:graphicFrameMkLst>
            <pc:docMk/>
            <pc:sldMk cId="3731105425" sldId="287"/>
            <ac:graphicFrameMk id="6" creationId="{21582F25-E2CD-4403-8431-8DC60CB71FD4}"/>
          </ac:graphicFrameMkLst>
        </pc:graphicFrameChg>
        <pc:picChg chg="mod">
          <ac:chgData name="adrien fillon" userId="66f96a88708f0a3f" providerId="LiveId" clId="{1B27C0CC-E8B5-4C26-9C69-B85AB5A830A5}" dt="2022-03-15T20:49:34.329" v="6055" actId="1076"/>
          <ac:picMkLst>
            <pc:docMk/>
            <pc:sldMk cId="3731105425" sldId="287"/>
            <ac:picMk id="5" creationId="{4BB8BDB5-3CBB-4568-89C0-1CFED6F86CBD}"/>
          </ac:picMkLst>
        </pc:picChg>
        <pc:picChg chg="add mod">
          <ac:chgData name="adrien fillon" userId="66f96a88708f0a3f" providerId="LiveId" clId="{1B27C0CC-E8B5-4C26-9C69-B85AB5A830A5}" dt="2022-03-15T20:50:11.571" v="6064" actId="1076"/>
          <ac:picMkLst>
            <pc:docMk/>
            <pc:sldMk cId="3731105425" sldId="287"/>
            <ac:picMk id="19" creationId="{CF1B9DB7-3C9E-4C3B-8AEB-54BF230E4BCF}"/>
          </ac:picMkLst>
        </pc:picChg>
        <pc:cxnChg chg="mod">
          <ac:chgData name="adrien fillon" userId="66f96a88708f0a3f" providerId="LiveId" clId="{1B27C0CC-E8B5-4C26-9C69-B85AB5A830A5}" dt="2022-03-15T20:49:41.829" v="6056" actId="1076"/>
          <ac:cxnSpMkLst>
            <pc:docMk/>
            <pc:sldMk cId="3731105425" sldId="287"/>
            <ac:cxnSpMk id="9" creationId="{8663CC30-858E-4B8E-8A72-61DA10DEF046}"/>
          </ac:cxnSpMkLst>
        </pc:cxnChg>
        <pc:cxnChg chg="mod">
          <ac:chgData name="adrien fillon" userId="66f96a88708f0a3f" providerId="LiveId" clId="{1B27C0CC-E8B5-4C26-9C69-B85AB5A830A5}" dt="2022-03-15T20:49:41.829" v="6056" actId="1076"/>
          <ac:cxnSpMkLst>
            <pc:docMk/>
            <pc:sldMk cId="3731105425" sldId="287"/>
            <ac:cxnSpMk id="15" creationId="{A07180C3-8857-4866-B0CA-A78602A99FD7}"/>
          </ac:cxnSpMkLst>
        </pc:cxnChg>
      </pc:sldChg>
      <pc:sldChg chg="addSp modSp new mod">
        <pc:chgData name="adrien fillon" userId="66f96a88708f0a3f" providerId="LiveId" clId="{1B27C0CC-E8B5-4C26-9C69-B85AB5A830A5}" dt="2022-03-15T21:03:19.767" v="6350" actId="20577"/>
        <pc:sldMkLst>
          <pc:docMk/>
          <pc:sldMk cId="1853000637" sldId="288"/>
        </pc:sldMkLst>
        <pc:spChg chg="mod">
          <ac:chgData name="adrien fillon" userId="66f96a88708f0a3f" providerId="LiveId" clId="{1B27C0CC-E8B5-4C26-9C69-B85AB5A830A5}" dt="2022-03-15T21:03:19.767" v="6350" actId="20577"/>
          <ac:spMkLst>
            <pc:docMk/>
            <pc:sldMk cId="1853000637" sldId="288"/>
            <ac:spMk id="2" creationId="{B774BACE-824F-4F62-9CA7-A1F3D0192692}"/>
          </ac:spMkLst>
        </pc:spChg>
        <pc:spChg chg="mod">
          <ac:chgData name="adrien fillon" userId="66f96a88708f0a3f" providerId="LiveId" clId="{1B27C0CC-E8B5-4C26-9C69-B85AB5A830A5}" dt="2022-03-15T20:59:39.869" v="6334" actId="20577"/>
          <ac:spMkLst>
            <pc:docMk/>
            <pc:sldMk cId="1853000637" sldId="288"/>
            <ac:spMk id="3" creationId="{1F0753B9-CF22-4D77-8892-ED4A14EB4A30}"/>
          </ac:spMkLst>
        </pc:spChg>
        <pc:picChg chg="add mod">
          <ac:chgData name="adrien fillon" userId="66f96a88708f0a3f" providerId="LiveId" clId="{1B27C0CC-E8B5-4C26-9C69-B85AB5A830A5}" dt="2022-03-15T21:00:29.832" v="6338" actId="1076"/>
          <ac:picMkLst>
            <pc:docMk/>
            <pc:sldMk cId="1853000637" sldId="288"/>
            <ac:picMk id="5" creationId="{FE78E5D5-96C8-4FD2-9C80-B545EA1BE095}"/>
          </ac:picMkLst>
        </pc:picChg>
        <pc:picChg chg="add mod">
          <ac:chgData name="adrien fillon" userId="66f96a88708f0a3f" providerId="LiveId" clId="{1B27C0CC-E8B5-4C26-9C69-B85AB5A830A5}" dt="2022-03-15T21:01:08.660" v="6341" actId="1076"/>
          <ac:picMkLst>
            <pc:docMk/>
            <pc:sldMk cId="1853000637" sldId="288"/>
            <ac:picMk id="7" creationId="{01083A5C-F772-4556-8D35-F7128337BC4D}"/>
          </ac:picMkLst>
        </pc:picChg>
        <pc:picChg chg="add mod">
          <ac:chgData name="adrien fillon" userId="66f96a88708f0a3f" providerId="LiveId" clId="{1B27C0CC-E8B5-4C26-9C69-B85AB5A830A5}" dt="2022-03-15T21:01:53.693" v="6347" actId="1076"/>
          <ac:picMkLst>
            <pc:docMk/>
            <pc:sldMk cId="1853000637" sldId="288"/>
            <ac:picMk id="9" creationId="{1FBB9D96-DF52-4200-B009-A4BB8656C102}"/>
          </ac:picMkLst>
        </pc:picChg>
        <pc:picChg chg="add mod">
          <ac:chgData name="adrien fillon" userId="66f96a88708f0a3f" providerId="LiveId" clId="{1B27C0CC-E8B5-4C26-9C69-B85AB5A830A5}" dt="2022-03-15T21:03:01.810" v="6349" actId="1076"/>
          <ac:picMkLst>
            <pc:docMk/>
            <pc:sldMk cId="1853000637" sldId="288"/>
            <ac:picMk id="11" creationId="{81CB7C3F-753B-4EBD-878A-AE3D28F6D79A}"/>
          </ac:picMkLst>
        </pc:picChg>
      </pc:sldChg>
      <pc:sldChg chg="modSp new mod">
        <pc:chgData name="adrien fillon" userId="66f96a88708f0a3f" providerId="LiveId" clId="{1B27C0CC-E8B5-4C26-9C69-B85AB5A830A5}" dt="2022-03-17T18:35:54.379" v="6430" actId="20577"/>
        <pc:sldMkLst>
          <pc:docMk/>
          <pc:sldMk cId="1490923855" sldId="290"/>
        </pc:sldMkLst>
        <pc:spChg chg="mod">
          <ac:chgData name="adrien fillon" userId="66f96a88708f0a3f" providerId="LiveId" clId="{1B27C0CC-E8B5-4C26-9C69-B85AB5A830A5}" dt="2022-03-17T18:35:42.916" v="6377" actId="20577"/>
          <ac:spMkLst>
            <pc:docMk/>
            <pc:sldMk cId="1490923855" sldId="290"/>
            <ac:spMk id="2" creationId="{1CE947B8-DE19-496B-901C-9ACDC9C26674}"/>
          </ac:spMkLst>
        </pc:spChg>
        <pc:spChg chg="mod">
          <ac:chgData name="adrien fillon" userId="66f96a88708f0a3f" providerId="LiveId" clId="{1B27C0CC-E8B5-4C26-9C69-B85AB5A830A5}" dt="2022-03-17T18:35:54.379" v="6430" actId="20577"/>
          <ac:spMkLst>
            <pc:docMk/>
            <pc:sldMk cId="1490923855" sldId="290"/>
            <ac:spMk id="3" creationId="{3D36602D-AEA0-4085-A3DA-32E3326783FF}"/>
          </ac:spMkLst>
        </pc:spChg>
      </pc:sldChg>
      <pc:sldChg chg="addSp modSp new mod ord modAnim">
        <pc:chgData name="adrien fillon" userId="66f96a88708f0a3f" providerId="LiveId" clId="{1B27C0CC-E8B5-4C26-9C69-B85AB5A830A5}" dt="2022-03-17T18:50:33.930" v="6542"/>
        <pc:sldMkLst>
          <pc:docMk/>
          <pc:sldMk cId="3602880541" sldId="291"/>
        </pc:sldMkLst>
        <pc:spChg chg="mod">
          <ac:chgData name="adrien fillon" userId="66f96a88708f0a3f" providerId="LiveId" clId="{1B27C0CC-E8B5-4C26-9C69-B85AB5A830A5}" dt="2022-03-17T18:50:27.027" v="6540" actId="20577"/>
          <ac:spMkLst>
            <pc:docMk/>
            <pc:sldMk cId="3602880541" sldId="291"/>
            <ac:spMk id="3" creationId="{6CD48A9F-5DFC-4A56-AB3A-DA4059A82364}"/>
          </ac:spMkLst>
        </pc:spChg>
        <pc:picChg chg="add mod">
          <ac:chgData name="adrien fillon" userId="66f96a88708f0a3f" providerId="LiveId" clId="{1B27C0CC-E8B5-4C26-9C69-B85AB5A830A5}" dt="2022-03-17T18:47:19.616" v="6475" actId="1076"/>
          <ac:picMkLst>
            <pc:docMk/>
            <pc:sldMk cId="3602880541" sldId="291"/>
            <ac:picMk id="2050" creationId="{1D800C8E-50ED-4967-8F1C-10ECD1D30DF0}"/>
          </ac:picMkLst>
        </pc:picChg>
      </pc:sldChg>
      <pc:sldChg chg="modSp new mod modNotesTx">
        <pc:chgData name="adrien fillon" userId="66f96a88708f0a3f" providerId="LiveId" clId="{1B27C0CC-E8B5-4C26-9C69-B85AB5A830A5}" dt="2022-03-22T21:30:05.150" v="7442" actId="20577"/>
        <pc:sldMkLst>
          <pc:docMk/>
          <pc:sldMk cId="577109131" sldId="292"/>
        </pc:sldMkLst>
        <pc:spChg chg="mod">
          <ac:chgData name="adrien fillon" userId="66f96a88708f0a3f" providerId="LiveId" clId="{1B27C0CC-E8B5-4C26-9C69-B85AB5A830A5}" dt="2022-03-17T18:51:50.716" v="6558" actId="20577"/>
          <ac:spMkLst>
            <pc:docMk/>
            <pc:sldMk cId="577109131" sldId="292"/>
            <ac:spMk id="2" creationId="{8981737B-A17C-4660-ABD7-15C22CC1738D}"/>
          </ac:spMkLst>
        </pc:spChg>
        <pc:spChg chg="mod">
          <ac:chgData name="adrien fillon" userId="66f96a88708f0a3f" providerId="LiveId" clId="{1B27C0CC-E8B5-4C26-9C69-B85AB5A830A5}" dt="2022-03-22T21:30:05.150" v="7442" actId="20577"/>
          <ac:spMkLst>
            <pc:docMk/>
            <pc:sldMk cId="577109131" sldId="292"/>
            <ac:spMk id="3" creationId="{26BFB5B1-1E17-4D7A-AD72-DECAD2B8C68D}"/>
          </ac:spMkLst>
        </pc:spChg>
      </pc:sldChg>
      <pc:sldChg chg="modSp new mod modAnim">
        <pc:chgData name="adrien fillon" userId="66f96a88708f0a3f" providerId="LiveId" clId="{1B27C0CC-E8B5-4C26-9C69-B85AB5A830A5}" dt="2022-03-17T20:29:27.835" v="7160"/>
        <pc:sldMkLst>
          <pc:docMk/>
          <pc:sldMk cId="2542554792" sldId="293"/>
        </pc:sldMkLst>
        <pc:spChg chg="mod">
          <ac:chgData name="adrien fillon" userId="66f96a88708f0a3f" providerId="LiveId" clId="{1B27C0CC-E8B5-4C26-9C69-B85AB5A830A5}" dt="2022-03-17T20:28:20.938" v="6913" actId="20577"/>
          <ac:spMkLst>
            <pc:docMk/>
            <pc:sldMk cId="2542554792" sldId="293"/>
            <ac:spMk id="2" creationId="{A9B3F952-64B9-49D9-B844-6D7C0A2F30D3}"/>
          </ac:spMkLst>
        </pc:spChg>
        <pc:spChg chg="mod">
          <ac:chgData name="adrien fillon" userId="66f96a88708f0a3f" providerId="LiveId" clId="{1B27C0CC-E8B5-4C26-9C69-B85AB5A830A5}" dt="2022-03-17T20:29:16.157" v="7157" actId="20577"/>
          <ac:spMkLst>
            <pc:docMk/>
            <pc:sldMk cId="2542554792" sldId="293"/>
            <ac:spMk id="3" creationId="{09AE1DDC-CE0D-43BF-BBC5-D2C9826A7097}"/>
          </ac:spMkLst>
        </pc:spChg>
      </pc:sldChg>
      <pc:sldChg chg="addSp modSp new mod modAnim">
        <pc:chgData name="adrien fillon" userId="66f96a88708f0a3f" providerId="LiveId" clId="{1B27C0CC-E8B5-4C26-9C69-B85AB5A830A5}" dt="2022-03-22T19:52:46.161" v="7313"/>
        <pc:sldMkLst>
          <pc:docMk/>
          <pc:sldMk cId="4028291940" sldId="294"/>
        </pc:sldMkLst>
        <pc:spChg chg="mod">
          <ac:chgData name="adrien fillon" userId="66f96a88708f0a3f" providerId="LiveId" clId="{1B27C0CC-E8B5-4C26-9C69-B85AB5A830A5}" dt="2022-03-22T19:52:30.924" v="7311" actId="1076"/>
          <ac:spMkLst>
            <pc:docMk/>
            <pc:sldMk cId="4028291940" sldId="294"/>
            <ac:spMk id="3" creationId="{1D460422-04EB-47C0-A42D-5665DC8148D0}"/>
          </ac:spMkLst>
        </pc:spChg>
        <pc:picChg chg="add mod">
          <ac:chgData name="adrien fillon" userId="66f96a88708f0a3f" providerId="LiveId" clId="{1B27C0CC-E8B5-4C26-9C69-B85AB5A830A5}" dt="2022-03-22T19:51:55.740" v="7166" actId="1076"/>
          <ac:picMkLst>
            <pc:docMk/>
            <pc:sldMk cId="4028291940" sldId="294"/>
            <ac:picMk id="5" creationId="{53BF71BA-0DEA-4B5C-A595-46CDC6FF4D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CA229-7624-4B1F-9084-45D499B0F3A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C9B13-988E-4549-B0BC-0E1C81AB96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85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y a eu moins de 5 études auto-rapportées,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9B13-988E-4549-B0BC-0E1C81AB961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04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Imaginons qu’on me repose la question 10 fois « 10% de chance de gagner X, 15% de gagner Y etc… et qu’on l’a pose à 4 personnes et on fait la somme des bonnes réponses en fonction de l’utilité espérée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9B13-988E-4549-B0BC-0E1C81AB961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397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9B13-988E-4549-B0BC-0E1C81AB961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846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9CE51-80A7-409C-A558-27DAB731E72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801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Coopération/collaboration</a:t>
            </a:r>
          </a:p>
          <a:p>
            <a:r>
              <a:rPr lang="fr-FR" dirty="0"/>
              <a:t>Être manager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9B13-988E-4549-B0BC-0E1C81AB961B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41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D31E2-4A25-4089-AFAC-6023D25A2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3E583E-B859-4F36-9C94-2893B7461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D24473-2C21-46B4-8E26-19548EE9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43D01-988A-4713-BDA1-4B68E5CC3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D405F-F394-4CD7-A38F-ECDC06FE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81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E8DB0-2668-46CF-A58A-CA0291810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9B5BF6-87A7-49D4-8E24-39C746613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A4E8C8-4BF8-4515-A931-72283772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55CC41-A870-4DFB-9B24-0EEBCE9B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001483-EF97-4C6A-B549-A46F27F9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38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29AA66E-C85B-4FB9-B263-52237BBF8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D307FB-9302-4232-985C-797001D67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3C9B01-AA26-449E-9893-D63F2C67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132236-04BB-4149-88A0-3DB0356B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370F08-727B-402F-8E45-D0949EB0D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7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67A4F2-CB20-4D1F-9B2A-6B150AB5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A55A8-ECB0-4C29-85F7-68E6B7C5F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9F943C-83BD-4C91-9D93-3B1BFEA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0A6D76-E7E9-4683-8EAF-3C291CA7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AE14FD-A1C0-4BD5-A8CC-7E7B4719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670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4AD6F-3979-4091-B9AB-BFB804A96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F3780A-60F3-45FE-BFBE-44FA97CDE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BF835-FB38-4FED-9DF9-CF5A67C4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B95B20-EC8E-4D94-B416-CA547EFE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605462-15E2-47E6-A711-FEFE4F78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29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F9F8C-C9F6-4B3C-86C4-0E7F71DE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DACF5-3268-48C0-A84D-52A4C96EA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16D059-4898-4402-920A-1F208444F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DF4FC9-3F49-4E9D-AA4C-8A8EBF36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87D87D-7E75-45B7-9F92-1BD731F3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621DAC-F580-41E8-9F72-5382812D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49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D00ED8-4E8D-4481-9B80-5A4BE355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4B1153-A4DA-4CAD-BEDF-75FC5658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6D6F2D-8E7D-4714-BCD5-EFD7C5EB9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0A02F9-868C-4C47-8B31-B526EBF13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1AD084-F62B-4FB3-8645-3FEBE44F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6D7A54-A0AF-427E-82C6-6C211059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99EFCD7-A7CE-4863-9673-24A65674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B304CB-2C34-4D2C-AB8C-A554CC34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79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6860F9-B544-4645-AEFC-B71D79D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CFB719C-9CAD-4853-9792-B168E447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C49DDA-609C-4D0F-ACB6-DEE6D373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F4849A-112D-48BF-A786-73B41583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4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EA6B088-3A81-4E84-A785-164A8E96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DA1CE5F-B69B-4EE1-AD51-21869974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8981BB-2896-428B-B673-E1913555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69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ED661-3ECD-4FF4-BFCB-755BA473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4D4ECC-FDE2-40A5-9D28-87CA22B99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9F4B91-A75D-4E4F-8324-C04378362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54F082-0750-40DC-9583-A7491ED9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D1E871-D647-443C-A0CF-9D08B580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1D2CB9-7FC1-4F9E-B44F-54603067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3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4D67D-F9B7-4053-910F-FA5A2ABD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9B348DB-B2FE-4169-96A6-CBDEDE3A3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6E0511-A7DD-4A69-83CE-519D9D94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CF78EA-5B08-4C25-A208-21ADDD33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641E61-9BD5-4DF5-B1BE-4443A62C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0BA636-3E70-4293-8A8D-EF53D42F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32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64867A3-0D27-40D8-9DD6-DF1C8B0F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FC9590-D90E-4856-83F6-019E6D11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35F061-7D85-41F5-BCCA-C408BDA2E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787B8-351A-4526-835D-C14E090A1289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3E0743-D744-4560-95B3-C81072A31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5053D2-C5C2-4D3B-A6A8-DEC1F1C15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91846-5D51-4187-8119-C27055D06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25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D9B6C-4319-4759-B503-8173AC71B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206" y="1115640"/>
            <a:ext cx="9491382" cy="2387600"/>
          </a:xfrm>
        </p:spPr>
        <p:txBody>
          <a:bodyPr/>
          <a:lstStyle/>
          <a:p>
            <a:r>
              <a:rPr lang="fr-FR" dirty="0"/>
              <a:t>Powerpoint, une bonne idée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57C978-8B24-4790-A271-BFEE5E54C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93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D9B6C-4319-4759-B503-8173AC71B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206" y="1115640"/>
            <a:ext cx="9491382" cy="2387600"/>
          </a:xfrm>
        </p:spPr>
        <p:txBody>
          <a:bodyPr/>
          <a:lstStyle/>
          <a:p>
            <a:r>
              <a:rPr lang="fr-FR" dirty="0"/>
              <a:t>L’art de prendre de bonnes décisions?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57C978-8B24-4790-A271-BFEE5E54C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8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809B7B5-D8C1-4785-85D9-78DC38AA2AE2}"/>
              </a:ext>
            </a:extLst>
          </p:cNvPr>
          <p:cNvCxnSpPr/>
          <p:nvPr/>
        </p:nvCxnSpPr>
        <p:spPr>
          <a:xfrm>
            <a:off x="3251915" y="1500389"/>
            <a:ext cx="0" cy="4095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29BFA2D-5BCF-4AC8-887D-5076D71ED57E}"/>
              </a:ext>
            </a:extLst>
          </p:cNvPr>
          <p:cNvSpPr txBox="1"/>
          <p:nvPr/>
        </p:nvSpPr>
        <p:spPr>
          <a:xfrm>
            <a:off x="341289" y="1005385"/>
            <a:ext cx="263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Utilité espérée </a:t>
            </a:r>
            <a:br>
              <a:rPr lang="fr-FR" dirty="0"/>
            </a:br>
            <a:r>
              <a:rPr lang="fr-FR" dirty="0"/>
              <a:t>(</a:t>
            </a:r>
            <a:r>
              <a:rPr lang="de-DE" b="0" i="0" dirty="0">
                <a:solidFill>
                  <a:srgbClr val="000000"/>
                </a:solidFill>
                <a:effectLst/>
                <a:latin typeface="ff3"/>
              </a:rPr>
              <a:t>Von Neumann &amp; </a:t>
            </a:r>
            <a:br>
              <a:rPr lang="de-DE" b="0" i="0" dirty="0">
                <a:solidFill>
                  <a:srgbClr val="000000"/>
                </a:solidFill>
                <a:effectLst/>
                <a:latin typeface="ff3"/>
              </a:rPr>
            </a:br>
            <a:r>
              <a:rPr lang="de-DE" b="0" i="0" dirty="0">
                <a:solidFill>
                  <a:srgbClr val="000000"/>
                </a:solidFill>
                <a:effectLst/>
                <a:latin typeface="ff3"/>
              </a:rPr>
              <a:t>Oskar Morgenstern, 1947)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941C79-B548-4E6D-8938-FFA079CD9AEC}"/>
              </a:ext>
            </a:extLst>
          </p:cNvPr>
          <p:cNvSpPr txBox="1"/>
          <p:nvPr/>
        </p:nvSpPr>
        <p:spPr>
          <a:xfrm>
            <a:off x="728195" y="3744172"/>
            <a:ext cx="246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 prends un parapluie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E07126C-BD12-457A-837C-DB498154A610}"/>
              </a:ext>
            </a:extLst>
          </p:cNvPr>
          <p:cNvSpPr txBox="1"/>
          <p:nvPr/>
        </p:nvSpPr>
        <p:spPr>
          <a:xfrm>
            <a:off x="1210026" y="4444095"/>
            <a:ext cx="1503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 il pleut, oui</a:t>
            </a:r>
          </a:p>
          <a:p>
            <a:endParaRPr lang="fr-FR" dirty="0"/>
          </a:p>
          <a:p>
            <a:r>
              <a:rPr lang="fr-FR" dirty="0"/>
              <a:t>Sinon non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D330F5-3EE6-4C49-905B-0A617FA3C6AF}"/>
              </a:ext>
            </a:extLst>
          </p:cNvPr>
          <p:cNvSpPr txBox="1"/>
          <p:nvPr/>
        </p:nvSpPr>
        <p:spPr>
          <a:xfrm>
            <a:off x="3679950" y="1143884"/>
            <a:ext cx="261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Utilité espérée subjective </a:t>
            </a:r>
            <a:br>
              <a:rPr lang="fr-FR" dirty="0"/>
            </a:br>
            <a:r>
              <a:rPr lang="fr-FR" dirty="0"/>
              <a:t>(Savage 1954)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ADD3106-2194-41F3-918C-849405EDBA31}"/>
              </a:ext>
            </a:extLst>
          </p:cNvPr>
          <p:cNvSpPr txBox="1"/>
          <p:nvPr/>
        </p:nvSpPr>
        <p:spPr>
          <a:xfrm>
            <a:off x="3469562" y="2144332"/>
            <a:ext cx="246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 prends un parapluie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6060AB-B4FC-4707-8EBC-3D286AD81965}"/>
              </a:ext>
            </a:extLst>
          </p:cNvPr>
          <p:cNvSpPr txBox="1"/>
          <p:nvPr/>
        </p:nvSpPr>
        <p:spPr>
          <a:xfrm>
            <a:off x="3570422" y="3144008"/>
            <a:ext cx="2265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 </a:t>
            </a:r>
            <a:r>
              <a:rPr lang="fr-FR" dirty="0">
                <a:highlight>
                  <a:srgbClr val="00FF00"/>
                </a:highlight>
              </a:rPr>
              <a:t>je pense qu’il </a:t>
            </a:r>
            <a:br>
              <a:rPr lang="fr-FR" dirty="0">
                <a:highlight>
                  <a:srgbClr val="00FF00"/>
                </a:highlight>
              </a:rPr>
            </a:br>
            <a:r>
              <a:rPr lang="fr-FR" dirty="0">
                <a:highlight>
                  <a:srgbClr val="00FF00"/>
                </a:highlight>
              </a:rPr>
              <a:t>risque</a:t>
            </a:r>
            <a:r>
              <a:rPr lang="fr-FR" dirty="0"/>
              <a:t> de pleuvoir, oui</a:t>
            </a:r>
          </a:p>
          <a:p>
            <a:endParaRPr lang="fr-FR" dirty="0"/>
          </a:p>
          <a:p>
            <a:r>
              <a:rPr lang="fr-FR" dirty="0"/>
              <a:t>Sinon non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C3CE5F7-D9B3-4C05-B714-5D4088B026D8}"/>
              </a:ext>
            </a:extLst>
          </p:cNvPr>
          <p:cNvCxnSpPr/>
          <p:nvPr/>
        </p:nvCxnSpPr>
        <p:spPr>
          <a:xfrm flipV="1">
            <a:off x="6295025" y="1928715"/>
            <a:ext cx="1470936" cy="28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E8AB1CE-75A4-4E6D-A82E-E1B22B3C42F8}"/>
              </a:ext>
            </a:extLst>
          </p:cNvPr>
          <p:cNvSpPr txBox="1"/>
          <p:nvPr/>
        </p:nvSpPr>
        <p:spPr>
          <a:xfrm>
            <a:off x="8397025" y="1577662"/>
            <a:ext cx="17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Paradoxe d’Allais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D4DC21-86CF-48D6-A545-865433CEA1DE}"/>
              </a:ext>
            </a:extLst>
          </p:cNvPr>
          <p:cNvSpPr txBox="1"/>
          <p:nvPr/>
        </p:nvSpPr>
        <p:spPr>
          <a:xfrm>
            <a:off x="7874759" y="2190498"/>
            <a:ext cx="35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100% de chance de gagner 10 000€</a:t>
            </a:r>
          </a:p>
          <a:p>
            <a:r>
              <a:rPr lang="fr-FR" dirty="0"/>
              <a:t>90% de chance de gagner 15000€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6179B1-2723-4298-85DF-66150B491C9A}"/>
              </a:ext>
            </a:extLst>
          </p:cNvPr>
          <p:cNvSpPr txBox="1"/>
          <p:nvPr/>
        </p:nvSpPr>
        <p:spPr>
          <a:xfrm>
            <a:off x="7765961" y="3548129"/>
            <a:ext cx="33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10% de chance de gagner 10 000€</a:t>
            </a:r>
          </a:p>
          <a:p>
            <a:r>
              <a:rPr lang="fr-FR" dirty="0"/>
              <a:t>9% de chance de gagner 15000€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B7C9117-DE1C-4A3E-9089-2244D95106C9}"/>
              </a:ext>
            </a:extLst>
          </p:cNvPr>
          <p:cNvSpPr txBox="1"/>
          <p:nvPr/>
        </p:nvSpPr>
        <p:spPr>
          <a:xfrm>
            <a:off x="7192850" y="4905760"/>
            <a:ext cx="430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Préférence pour la sureté plutôt que l’utilité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9285928-6FD1-4C35-96BB-5B4738A92E06}"/>
              </a:ext>
            </a:extLst>
          </p:cNvPr>
          <p:cNvSpPr txBox="1"/>
          <p:nvPr/>
        </p:nvSpPr>
        <p:spPr>
          <a:xfrm>
            <a:off x="1017431" y="2601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EE6BFAA-8A68-4F7A-9134-C61E5FEC1860}"/>
              </a:ext>
            </a:extLst>
          </p:cNvPr>
          <p:cNvSpPr txBox="1"/>
          <p:nvPr/>
        </p:nvSpPr>
        <p:spPr>
          <a:xfrm>
            <a:off x="1210026" y="585261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Certitude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BC97595-C833-45D5-9FAB-B90A437B2E73}"/>
              </a:ext>
            </a:extLst>
          </p:cNvPr>
          <p:cNvSpPr txBox="1"/>
          <p:nvPr/>
        </p:nvSpPr>
        <p:spPr>
          <a:xfrm>
            <a:off x="3943721" y="585261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Incertitude</a:t>
            </a:r>
          </a:p>
        </p:txBody>
      </p:sp>
    </p:spTree>
    <p:extLst>
      <p:ext uri="{BB962C8B-B14F-4D97-AF65-F5344CB8AC3E}">
        <p14:creationId xmlns:p14="http://schemas.microsoft.com/office/powerpoint/2010/main" val="380887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8" grpId="0"/>
      <p:bldP spid="19" grpId="0"/>
      <p:bldP spid="20" grpId="0"/>
      <p:bldP spid="21" grpId="0"/>
      <p:bldP spid="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2C6E80-DD56-418A-86E7-FAE3DEF6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48A9F-5DFC-4A56-AB3A-DA4059A82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-10€ / + ??</a:t>
            </a:r>
          </a:p>
          <a:p>
            <a:endParaRPr lang="fr-FR" dirty="0"/>
          </a:p>
          <a:p>
            <a:r>
              <a:rPr lang="fr-FR" dirty="0"/>
              <a:t>1 mort est dramatique, 1 million…</a:t>
            </a:r>
          </a:p>
          <a:p>
            <a:r>
              <a:rPr lang="fr-FR" dirty="0"/>
              <a:t>Aversion à la perte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800C8E-50ED-4967-8F1C-10ECD1D3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14" y="3493943"/>
            <a:ext cx="2095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88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7BF89C-7B44-460A-B10C-A781A521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Théorie des perspectives (Kahneman &amp; Tversky, 1979)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1AA733-743A-43AB-B6B0-FF2F71AF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théorie de l’utilité espérée fonctionne mais on doit aussi prendre en compte :</a:t>
            </a:r>
          </a:p>
          <a:p>
            <a:pPr lvl="1"/>
            <a:r>
              <a:rPr lang="fr-FR" dirty="0"/>
              <a:t>Le contexte : la formulation du choix est important, cela s’appelle l’effet du cadre (donne naissance aux « </a:t>
            </a:r>
            <a:r>
              <a:rPr lang="fr-FR" dirty="0" err="1"/>
              <a:t>nudges</a:t>
            </a:r>
            <a:r>
              <a:rPr lang="fr-FR" dirty="0"/>
              <a:t> »)</a:t>
            </a:r>
          </a:p>
          <a:p>
            <a:pPr lvl="1"/>
            <a:r>
              <a:rPr lang="fr-FR" dirty="0"/>
              <a:t>Le point de référence (gagner 1€ n’est pas gagner 100 000€)</a:t>
            </a:r>
          </a:p>
          <a:p>
            <a:pPr lvl="1"/>
            <a:r>
              <a:rPr lang="fr-FR" dirty="0"/>
              <a:t>La différence gain/perte (lorsqu’on perd 10€, il faut gagner 20€ pour revenir à la normale)</a:t>
            </a:r>
          </a:p>
          <a:p>
            <a:pPr lvl="1"/>
            <a:r>
              <a:rPr lang="fr-FR" dirty="0"/>
              <a:t>Les émotions associées (extension par Damasio, 1995)</a:t>
            </a:r>
          </a:p>
        </p:txBody>
      </p:sp>
    </p:spTree>
    <p:extLst>
      <p:ext uri="{BB962C8B-B14F-4D97-AF65-F5344CB8AC3E}">
        <p14:creationId xmlns:p14="http://schemas.microsoft.com/office/powerpoint/2010/main" val="367036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4E2A64-8208-423A-8037-495900D9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Théorie du double processus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443898-2145-4EB8-8F80-CF041E51C8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5" y="2682541"/>
            <a:ext cx="3211873" cy="20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194265A-78F1-4632-9645-0D8ABCB8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129" y="2205318"/>
            <a:ext cx="2967795" cy="359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 : Modèle de probabilité d'élaboration (Petty et Cacioppo, 1986, cité... |  Download Scientific Diagram">
            <a:extLst>
              <a:ext uri="{FF2B5EF4-FFF2-40B4-BE49-F238E27FC236}">
                <a16:creationId xmlns:a16="http://schemas.microsoft.com/office/drawing/2014/main" id="{761BB3C9-F07B-4A61-80BE-A64476B8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924" y="1690688"/>
            <a:ext cx="5017336" cy="20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7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F9E3DC7-3EEC-4473-AF4C-4566E78EAAD5}"/>
              </a:ext>
            </a:extLst>
          </p:cNvPr>
          <p:cNvSpPr txBox="1"/>
          <p:nvPr/>
        </p:nvSpPr>
        <p:spPr>
          <a:xfrm>
            <a:off x="1082488" y="274992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Choix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458EFF4-39DD-49D3-A4DF-0DC0558C2D43}"/>
              </a:ext>
            </a:extLst>
          </p:cNvPr>
          <p:cNvCxnSpPr>
            <a:stCxn id="4" idx="3"/>
          </p:cNvCxnSpPr>
          <p:nvPr/>
        </p:nvCxnSpPr>
        <p:spPr>
          <a:xfrm flipV="1">
            <a:off x="1786527" y="2124635"/>
            <a:ext cx="1911414" cy="8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3DDD5FF-117A-4B64-B1A8-0BD652BD8728}"/>
              </a:ext>
            </a:extLst>
          </p:cNvPr>
          <p:cNvCxnSpPr>
            <a:stCxn id="4" idx="3"/>
          </p:cNvCxnSpPr>
          <p:nvPr/>
        </p:nvCxnSpPr>
        <p:spPr>
          <a:xfrm>
            <a:off x="1786527" y="2934589"/>
            <a:ext cx="1877512" cy="63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CAC731A-2CC2-4D75-80AB-0CF83D342DEF}"/>
              </a:ext>
            </a:extLst>
          </p:cNvPr>
          <p:cNvSpPr txBox="1"/>
          <p:nvPr/>
        </p:nvSpPr>
        <p:spPr>
          <a:xfrm>
            <a:off x="3934496" y="1939969"/>
            <a:ext cx="166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réflexif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26D25C-F10B-4911-9346-DB438FB75874}"/>
              </a:ext>
            </a:extLst>
          </p:cNvPr>
          <p:cNvSpPr txBox="1"/>
          <p:nvPr/>
        </p:nvSpPr>
        <p:spPr>
          <a:xfrm>
            <a:off x="3946518" y="3382782"/>
            <a:ext cx="164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intuitif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B3B32C4-5FCD-4E17-A8F0-9B23BAD3B2E1}"/>
              </a:ext>
            </a:extLst>
          </p:cNvPr>
          <p:cNvCxnSpPr>
            <a:stCxn id="9" idx="3"/>
          </p:cNvCxnSpPr>
          <p:nvPr/>
        </p:nvCxnSpPr>
        <p:spPr>
          <a:xfrm>
            <a:off x="5602645" y="2124635"/>
            <a:ext cx="939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FD50313-C12B-488C-9BDF-494D88B99584}"/>
              </a:ext>
            </a:extLst>
          </p:cNvPr>
          <p:cNvSpPr txBox="1"/>
          <p:nvPr/>
        </p:nvSpPr>
        <p:spPr>
          <a:xfrm>
            <a:off x="6754969" y="1939969"/>
            <a:ext cx="189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Rationalité limitée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8C6D739-48FF-4DE0-81DF-9D1144EEE9B2}"/>
              </a:ext>
            </a:extLst>
          </p:cNvPr>
          <p:cNvCxnSpPr/>
          <p:nvPr/>
        </p:nvCxnSpPr>
        <p:spPr>
          <a:xfrm>
            <a:off x="5602645" y="3552044"/>
            <a:ext cx="939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5EF3552-A635-4E2A-9323-D2EAE9FA84B7}"/>
              </a:ext>
            </a:extLst>
          </p:cNvPr>
          <p:cNvSpPr txBox="1"/>
          <p:nvPr/>
        </p:nvSpPr>
        <p:spPr>
          <a:xfrm>
            <a:off x="6675549" y="3367378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heuristiques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A06CF-EF7C-4336-B13F-CF9749D7E8D7}"/>
              </a:ext>
            </a:extLst>
          </p:cNvPr>
          <p:cNvSpPr/>
          <p:nvPr/>
        </p:nvSpPr>
        <p:spPr>
          <a:xfrm>
            <a:off x="11041898" y="951894"/>
            <a:ext cx="135228" cy="4861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75000"/>
                </a:schemeClr>
              </a:gs>
              <a:gs pos="36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A603D0-C617-4357-81C7-66F0DFD9AC02}"/>
              </a:ext>
            </a:extLst>
          </p:cNvPr>
          <p:cNvSpPr txBox="1"/>
          <p:nvPr/>
        </p:nvSpPr>
        <p:spPr>
          <a:xfrm>
            <a:off x="7547210" y="582562"/>
            <a:ext cx="198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Rationalité parfaite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F332FF2-6AB4-47B5-B11B-9218C479E390}"/>
              </a:ext>
            </a:extLst>
          </p:cNvPr>
          <p:cNvCxnSpPr>
            <a:stCxn id="19" idx="3"/>
            <a:endCxn id="18" idx="0"/>
          </p:cNvCxnSpPr>
          <p:nvPr/>
        </p:nvCxnSpPr>
        <p:spPr>
          <a:xfrm>
            <a:off x="9530061" y="767228"/>
            <a:ext cx="1511837" cy="24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696ECC2-D11B-45B3-AB88-742529D9F23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654143" y="1136560"/>
            <a:ext cx="2305778" cy="98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B19D321-1FCA-4A67-8AFF-D9A88EFC03B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54143" y="2124635"/>
            <a:ext cx="2305778" cy="136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E571EFC-62EF-4B8B-8729-DF5B54AAEB7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018224" y="2669806"/>
            <a:ext cx="3011510" cy="88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1AA077F-3E65-4666-BEDA-A24BD6C3B09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018224" y="3552044"/>
            <a:ext cx="3011510" cy="150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3A89B734-E1A0-4A1B-8E6D-8311C35A7FE4}"/>
              </a:ext>
            </a:extLst>
          </p:cNvPr>
          <p:cNvSpPr txBox="1"/>
          <p:nvPr/>
        </p:nvSpPr>
        <p:spPr>
          <a:xfrm>
            <a:off x="10116740" y="273191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Qualité de décision</a:t>
            </a:r>
          </a:p>
        </p:txBody>
      </p:sp>
      <p:sp>
        <p:nvSpPr>
          <p:cNvPr id="35" name="Flèche : haut 34">
            <a:extLst>
              <a:ext uri="{FF2B5EF4-FFF2-40B4-BE49-F238E27FC236}">
                <a16:creationId xmlns:a16="http://schemas.microsoft.com/office/drawing/2014/main" id="{FAAD7D28-161F-4419-BA72-F5171D8C56D3}"/>
              </a:ext>
            </a:extLst>
          </p:cNvPr>
          <p:cNvSpPr/>
          <p:nvPr/>
        </p:nvSpPr>
        <p:spPr>
          <a:xfrm>
            <a:off x="11475076" y="2292440"/>
            <a:ext cx="367048" cy="27625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9C19152-D61E-4FAE-95E5-9E08B0C2954D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7346886" y="2446986"/>
            <a:ext cx="1" cy="92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0BD66B3-17C4-485A-963D-C358EF2910DB}"/>
              </a:ext>
            </a:extLst>
          </p:cNvPr>
          <p:cNvSpPr txBox="1"/>
          <p:nvPr/>
        </p:nvSpPr>
        <p:spPr>
          <a:xfrm>
            <a:off x="7385707" y="2517711"/>
            <a:ext cx="248497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Pour/contre</a:t>
            </a:r>
          </a:p>
          <a:p>
            <a:r>
              <a:rPr lang="fr-FR" sz="1050" dirty="0"/>
              <a:t>Lister les expériences passées</a:t>
            </a:r>
          </a:p>
          <a:p>
            <a:r>
              <a:rPr lang="fr-FR" sz="1050" dirty="0"/>
              <a:t>Demander conseil à quelqu’un d’extérieur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8D0B718-7B2F-4689-A961-9A922A786D7A}"/>
              </a:ext>
            </a:extLst>
          </p:cNvPr>
          <p:cNvSpPr/>
          <p:nvPr/>
        </p:nvSpPr>
        <p:spPr>
          <a:xfrm>
            <a:off x="10386811" y="2517711"/>
            <a:ext cx="1209029" cy="2622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Graphique 43" descr="Point d’interrogation avec un remplissage uni">
            <a:extLst>
              <a:ext uri="{FF2B5EF4-FFF2-40B4-BE49-F238E27FC236}">
                <a16:creationId xmlns:a16="http://schemas.microsoft.com/office/drawing/2014/main" id="{006AC466-B613-40EE-B99E-78D0153361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4567" y="34260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3" grpId="0"/>
      <p:bldP spid="15" grpId="0"/>
      <p:bldP spid="18" grpId="0" animBg="1"/>
      <p:bldP spid="19" grpId="0"/>
      <p:bldP spid="34" grpId="0"/>
      <p:bldP spid="35" grpId="0" animBg="1"/>
      <p:bldP spid="38" grpId="0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5BA57F-C3B2-4F4A-AAEF-71AE4E8D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Heuristique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0A6AB6-2AF8-42C2-B4B0-A640103D4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Opération mentale automatique, intuitive et rapide</a:t>
            </a:r>
          </a:p>
          <a:p>
            <a:r>
              <a:rPr lang="fr-FR" dirty="0"/>
              <a:t>Raccourcis cognitif pour faire un choix</a:t>
            </a:r>
          </a:p>
          <a:p>
            <a:endParaRPr lang="fr-FR" dirty="0"/>
          </a:p>
          <a:p>
            <a:r>
              <a:rPr lang="fr-FR" dirty="0"/>
              <a:t>Il n’y en a que 3 :</a:t>
            </a:r>
          </a:p>
          <a:p>
            <a:endParaRPr lang="fr-FR" dirty="0"/>
          </a:p>
          <a:p>
            <a:r>
              <a:rPr lang="fr-FR" dirty="0"/>
              <a:t>Heuristique de représentativité : stéréotype /essentialisme / typicité</a:t>
            </a:r>
          </a:p>
          <a:p>
            <a:endParaRPr lang="fr-FR" dirty="0"/>
          </a:p>
          <a:p>
            <a:r>
              <a:rPr lang="fr-FR" dirty="0"/>
              <a:t>Heuristique de disponibilité : facilité à se remémorer un élément associé : disponibilité en mémoire</a:t>
            </a:r>
          </a:p>
          <a:p>
            <a:endParaRPr lang="fr-FR" dirty="0"/>
          </a:p>
          <a:p>
            <a:r>
              <a:rPr lang="fr-FR" dirty="0"/>
              <a:t>Heuristique d’ancrage : se baser sur un information pour en déduire une autre</a:t>
            </a:r>
          </a:p>
        </p:txBody>
      </p:sp>
    </p:spTree>
    <p:extLst>
      <p:ext uri="{BB962C8B-B14F-4D97-AF65-F5344CB8AC3E}">
        <p14:creationId xmlns:p14="http://schemas.microsoft.com/office/powerpoint/2010/main" val="38183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B79814-F3B0-4D20-9FDE-91B33CCE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D2987B-F12E-47B9-A8A4-7276F8773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Every Single Cognitive Bias in One Infographic">
            <a:extLst>
              <a:ext uri="{FF2B5EF4-FFF2-40B4-BE49-F238E27FC236}">
                <a16:creationId xmlns:a16="http://schemas.microsoft.com/office/drawing/2014/main" id="{BFB0C16E-41F6-40EF-A87C-17F4D9EE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F9E3DC7-3EEC-4473-AF4C-4566E78EAAD5}"/>
              </a:ext>
            </a:extLst>
          </p:cNvPr>
          <p:cNvSpPr txBox="1"/>
          <p:nvPr/>
        </p:nvSpPr>
        <p:spPr>
          <a:xfrm>
            <a:off x="77936" y="292378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Choix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458EFF4-39DD-49D3-A4DF-0DC0558C2D43}"/>
              </a:ext>
            </a:extLst>
          </p:cNvPr>
          <p:cNvCxnSpPr>
            <a:stCxn id="4" idx="3"/>
          </p:cNvCxnSpPr>
          <p:nvPr/>
        </p:nvCxnSpPr>
        <p:spPr>
          <a:xfrm flipV="1">
            <a:off x="781975" y="2298500"/>
            <a:ext cx="1911414" cy="8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3DDD5FF-117A-4B64-B1A8-0BD652BD8728}"/>
              </a:ext>
            </a:extLst>
          </p:cNvPr>
          <p:cNvCxnSpPr>
            <a:stCxn id="4" idx="3"/>
          </p:cNvCxnSpPr>
          <p:nvPr/>
        </p:nvCxnSpPr>
        <p:spPr>
          <a:xfrm>
            <a:off x="781975" y="3108454"/>
            <a:ext cx="1877512" cy="63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CAC731A-2CC2-4D75-80AB-0CF83D342DEF}"/>
              </a:ext>
            </a:extLst>
          </p:cNvPr>
          <p:cNvSpPr txBox="1"/>
          <p:nvPr/>
        </p:nvSpPr>
        <p:spPr>
          <a:xfrm>
            <a:off x="2929944" y="2113834"/>
            <a:ext cx="166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réflexif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26D25C-F10B-4911-9346-DB438FB75874}"/>
              </a:ext>
            </a:extLst>
          </p:cNvPr>
          <p:cNvSpPr txBox="1"/>
          <p:nvPr/>
        </p:nvSpPr>
        <p:spPr>
          <a:xfrm>
            <a:off x="2941966" y="3556647"/>
            <a:ext cx="164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intuitif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B3B32C4-5FCD-4E17-A8F0-9B23BAD3B2E1}"/>
              </a:ext>
            </a:extLst>
          </p:cNvPr>
          <p:cNvCxnSpPr>
            <a:stCxn id="9" idx="3"/>
          </p:cNvCxnSpPr>
          <p:nvPr/>
        </p:nvCxnSpPr>
        <p:spPr>
          <a:xfrm>
            <a:off x="4598093" y="2298500"/>
            <a:ext cx="939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FD50313-C12B-488C-9BDF-494D88B99584}"/>
              </a:ext>
            </a:extLst>
          </p:cNvPr>
          <p:cNvSpPr txBox="1"/>
          <p:nvPr/>
        </p:nvSpPr>
        <p:spPr>
          <a:xfrm>
            <a:off x="5750417" y="2113834"/>
            <a:ext cx="189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Rationalité limitée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8C6D739-48FF-4DE0-81DF-9D1144EEE9B2}"/>
              </a:ext>
            </a:extLst>
          </p:cNvPr>
          <p:cNvCxnSpPr/>
          <p:nvPr/>
        </p:nvCxnSpPr>
        <p:spPr>
          <a:xfrm>
            <a:off x="4598093" y="3725909"/>
            <a:ext cx="939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5EF3552-A635-4E2A-9323-D2EAE9FA84B7}"/>
              </a:ext>
            </a:extLst>
          </p:cNvPr>
          <p:cNvSpPr txBox="1"/>
          <p:nvPr/>
        </p:nvSpPr>
        <p:spPr>
          <a:xfrm>
            <a:off x="5670997" y="3541243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heuristiques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A06CF-EF7C-4336-B13F-CF9749D7E8D7}"/>
              </a:ext>
            </a:extLst>
          </p:cNvPr>
          <p:cNvSpPr/>
          <p:nvPr/>
        </p:nvSpPr>
        <p:spPr>
          <a:xfrm>
            <a:off x="10037346" y="1125759"/>
            <a:ext cx="135228" cy="4861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75000"/>
                </a:schemeClr>
              </a:gs>
              <a:gs pos="36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A603D0-C617-4357-81C7-66F0DFD9AC02}"/>
              </a:ext>
            </a:extLst>
          </p:cNvPr>
          <p:cNvSpPr txBox="1"/>
          <p:nvPr/>
        </p:nvSpPr>
        <p:spPr>
          <a:xfrm>
            <a:off x="6542658" y="756427"/>
            <a:ext cx="198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Rationalité parfaite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F332FF2-6AB4-47B5-B11B-9218C479E390}"/>
              </a:ext>
            </a:extLst>
          </p:cNvPr>
          <p:cNvCxnSpPr>
            <a:stCxn id="19" idx="3"/>
            <a:endCxn id="18" idx="0"/>
          </p:cNvCxnSpPr>
          <p:nvPr/>
        </p:nvCxnSpPr>
        <p:spPr>
          <a:xfrm>
            <a:off x="8525509" y="941093"/>
            <a:ext cx="1511837" cy="24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696ECC2-D11B-45B3-AB88-742529D9F23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649591" y="1310425"/>
            <a:ext cx="2305778" cy="98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B19D321-1FCA-4A67-8AFF-D9A88EFC03B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649591" y="2298500"/>
            <a:ext cx="2305778" cy="136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E571EFC-62EF-4B8B-8729-DF5B54AAEB7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013672" y="2843671"/>
            <a:ext cx="3011510" cy="88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1AA077F-3E65-4666-BEDA-A24BD6C3B09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013672" y="3725909"/>
            <a:ext cx="3011510" cy="150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3A89B734-E1A0-4A1B-8E6D-8311C35A7FE4}"/>
              </a:ext>
            </a:extLst>
          </p:cNvPr>
          <p:cNvSpPr txBox="1"/>
          <p:nvPr/>
        </p:nvSpPr>
        <p:spPr>
          <a:xfrm>
            <a:off x="9112188" y="447056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Qualité de décision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9C19152-D61E-4FAE-95E5-9E08B0C2954D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6342334" y="2620851"/>
            <a:ext cx="1" cy="92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0BD66B3-17C4-485A-963D-C358EF2910DB}"/>
              </a:ext>
            </a:extLst>
          </p:cNvPr>
          <p:cNvSpPr txBox="1"/>
          <p:nvPr/>
        </p:nvSpPr>
        <p:spPr>
          <a:xfrm>
            <a:off x="6381155" y="2691576"/>
            <a:ext cx="248497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Pour/contre</a:t>
            </a:r>
          </a:p>
          <a:p>
            <a:r>
              <a:rPr lang="fr-FR" sz="1050" dirty="0"/>
              <a:t>Lister les expériences passées</a:t>
            </a:r>
          </a:p>
          <a:p>
            <a:r>
              <a:rPr lang="fr-FR" sz="1050" dirty="0"/>
              <a:t>Demander conseil à quelqu’un d’extérieur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C1971EA-D530-4D3C-BF63-0FA203AD1A3A}"/>
              </a:ext>
            </a:extLst>
          </p:cNvPr>
          <p:cNvSpPr txBox="1"/>
          <p:nvPr/>
        </p:nvSpPr>
        <p:spPr>
          <a:xfrm>
            <a:off x="10119323" y="1184857"/>
            <a:ext cx="204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Très bonne décision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196EDB7-717B-4A2C-860F-7FBD68075FC7}"/>
              </a:ext>
            </a:extLst>
          </p:cNvPr>
          <p:cNvSpPr txBox="1"/>
          <p:nvPr/>
        </p:nvSpPr>
        <p:spPr>
          <a:xfrm>
            <a:off x="10496313" y="279545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Bonne décision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0F5BE9-2E25-4CAE-8EF5-8D9D46BD7A12}"/>
              </a:ext>
            </a:extLst>
          </p:cNvPr>
          <p:cNvSpPr txBox="1"/>
          <p:nvPr/>
        </p:nvSpPr>
        <p:spPr>
          <a:xfrm>
            <a:off x="10281092" y="5488477"/>
            <a:ext cx="191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Mauvaise décision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D8A31B9-2AF2-449C-AABD-FBE52311DEEB}"/>
              </a:ext>
            </a:extLst>
          </p:cNvPr>
          <p:cNvSpPr/>
          <p:nvPr/>
        </p:nvSpPr>
        <p:spPr>
          <a:xfrm>
            <a:off x="9659155" y="2483166"/>
            <a:ext cx="998544" cy="1638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39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13CAE-21B0-4376-A636-915A7F7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3CE50A-D9E3-4BDB-A865-4FBB68D4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5475"/>
          </a:xfrm>
        </p:spPr>
        <p:txBody>
          <a:bodyPr/>
          <a:lstStyle/>
          <a:p>
            <a:r>
              <a:rPr lang="fr-FR" dirty="0"/>
              <a:t>Un biais cognitif pousse à prendre de mauvaise décision</a:t>
            </a:r>
          </a:p>
        </p:txBody>
      </p:sp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3384E110-AA06-41EB-BAC4-4D4F29EDA567}"/>
              </a:ext>
            </a:extLst>
          </p:cNvPr>
          <p:cNvSpPr/>
          <p:nvPr/>
        </p:nvSpPr>
        <p:spPr>
          <a:xfrm>
            <a:off x="1049628" y="1165537"/>
            <a:ext cx="6864440" cy="178372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6C02340-8250-4812-BBD7-AFF04C82E1A8}"/>
              </a:ext>
            </a:extLst>
          </p:cNvPr>
          <p:cNvSpPr txBox="1">
            <a:spLocks/>
          </p:cNvSpPr>
          <p:nvPr/>
        </p:nvSpPr>
        <p:spPr>
          <a:xfrm>
            <a:off x="707265" y="3084198"/>
            <a:ext cx="10515600" cy="665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 biais cognitif pousse à prendre des décisions différentes de la rationalité mathématique</a:t>
            </a:r>
          </a:p>
          <a:p>
            <a:r>
              <a:rPr lang="fr-FR" dirty="0"/>
              <a:t>Des décisions suboptimales</a:t>
            </a:r>
          </a:p>
        </p:txBody>
      </p:sp>
      <p:sp>
        <p:nvSpPr>
          <p:cNvPr id="8" name="Signe Plus 7">
            <a:extLst>
              <a:ext uri="{FF2B5EF4-FFF2-40B4-BE49-F238E27FC236}">
                <a16:creationId xmlns:a16="http://schemas.microsoft.com/office/drawing/2014/main" id="{9F341C26-5C92-48D4-9608-2C1CEC3963AC}"/>
              </a:ext>
            </a:extLst>
          </p:cNvPr>
          <p:cNvSpPr/>
          <p:nvPr/>
        </p:nvSpPr>
        <p:spPr>
          <a:xfrm>
            <a:off x="10774250" y="3084198"/>
            <a:ext cx="1159099" cy="985234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2CB6F4-881B-4342-814F-70927EFB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068" y="3484270"/>
            <a:ext cx="2183080" cy="315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0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2BECA-5813-40A0-8A96-D67E5414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8F3472-CB64-42A0-8CF2-6FE109E9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112213-4FE8-43FE-BC33-A1B8290A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321828"/>
            <a:ext cx="80105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F9E3DC7-3EEC-4473-AF4C-4566E78EAAD5}"/>
              </a:ext>
            </a:extLst>
          </p:cNvPr>
          <p:cNvSpPr txBox="1"/>
          <p:nvPr/>
        </p:nvSpPr>
        <p:spPr>
          <a:xfrm>
            <a:off x="77936" y="292378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Choix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458EFF4-39DD-49D3-A4DF-0DC0558C2D43}"/>
              </a:ext>
            </a:extLst>
          </p:cNvPr>
          <p:cNvCxnSpPr>
            <a:stCxn id="4" idx="3"/>
          </p:cNvCxnSpPr>
          <p:nvPr/>
        </p:nvCxnSpPr>
        <p:spPr>
          <a:xfrm flipV="1">
            <a:off x="781975" y="2298500"/>
            <a:ext cx="1911414" cy="8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3DDD5FF-117A-4B64-B1A8-0BD652BD8728}"/>
              </a:ext>
            </a:extLst>
          </p:cNvPr>
          <p:cNvCxnSpPr>
            <a:stCxn id="4" idx="3"/>
          </p:cNvCxnSpPr>
          <p:nvPr/>
        </p:nvCxnSpPr>
        <p:spPr>
          <a:xfrm>
            <a:off x="781975" y="3108454"/>
            <a:ext cx="1877512" cy="63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CAC731A-2CC2-4D75-80AB-0CF83D342DEF}"/>
              </a:ext>
            </a:extLst>
          </p:cNvPr>
          <p:cNvSpPr txBox="1"/>
          <p:nvPr/>
        </p:nvSpPr>
        <p:spPr>
          <a:xfrm>
            <a:off x="2929944" y="2113834"/>
            <a:ext cx="166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réflexif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26D25C-F10B-4911-9346-DB438FB75874}"/>
              </a:ext>
            </a:extLst>
          </p:cNvPr>
          <p:cNvSpPr txBox="1"/>
          <p:nvPr/>
        </p:nvSpPr>
        <p:spPr>
          <a:xfrm>
            <a:off x="2941966" y="3556647"/>
            <a:ext cx="164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intuitif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B3B32C4-5FCD-4E17-A8F0-9B23BAD3B2E1}"/>
              </a:ext>
            </a:extLst>
          </p:cNvPr>
          <p:cNvCxnSpPr>
            <a:stCxn id="9" idx="3"/>
          </p:cNvCxnSpPr>
          <p:nvPr/>
        </p:nvCxnSpPr>
        <p:spPr>
          <a:xfrm>
            <a:off x="4598093" y="2298500"/>
            <a:ext cx="939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FD50313-C12B-488C-9BDF-494D88B99584}"/>
              </a:ext>
            </a:extLst>
          </p:cNvPr>
          <p:cNvSpPr txBox="1"/>
          <p:nvPr/>
        </p:nvSpPr>
        <p:spPr>
          <a:xfrm>
            <a:off x="5750417" y="2113834"/>
            <a:ext cx="189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Rationalité limitée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8C6D739-48FF-4DE0-81DF-9D1144EEE9B2}"/>
              </a:ext>
            </a:extLst>
          </p:cNvPr>
          <p:cNvCxnSpPr/>
          <p:nvPr/>
        </p:nvCxnSpPr>
        <p:spPr>
          <a:xfrm>
            <a:off x="4598093" y="3725909"/>
            <a:ext cx="939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5EF3552-A635-4E2A-9323-D2EAE9FA84B7}"/>
              </a:ext>
            </a:extLst>
          </p:cNvPr>
          <p:cNvSpPr txBox="1"/>
          <p:nvPr/>
        </p:nvSpPr>
        <p:spPr>
          <a:xfrm>
            <a:off x="5670997" y="3541243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heuristiques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A06CF-EF7C-4336-B13F-CF9749D7E8D7}"/>
              </a:ext>
            </a:extLst>
          </p:cNvPr>
          <p:cNvSpPr/>
          <p:nvPr/>
        </p:nvSpPr>
        <p:spPr>
          <a:xfrm>
            <a:off x="10037346" y="1125759"/>
            <a:ext cx="135228" cy="4861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75000"/>
                </a:schemeClr>
              </a:gs>
              <a:gs pos="36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A603D0-C617-4357-81C7-66F0DFD9AC02}"/>
              </a:ext>
            </a:extLst>
          </p:cNvPr>
          <p:cNvSpPr txBox="1"/>
          <p:nvPr/>
        </p:nvSpPr>
        <p:spPr>
          <a:xfrm>
            <a:off x="6542658" y="756427"/>
            <a:ext cx="198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Rationalité parfaite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F332FF2-6AB4-47B5-B11B-9218C479E390}"/>
              </a:ext>
            </a:extLst>
          </p:cNvPr>
          <p:cNvCxnSpPr>
            <a:stCxn id="19" idx="3"/>
            <a:endCxn id="18" idx="0"/>
          </p:cNvCxnSpPr>
          <p:nvPr/>
        </p:nvCxnSpPr>
        <p:spPr>
          <a:xfrm>
            <a:off x="8525509" y="941093"/>
            <a:ext cx="1511837" cy="24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696ECC2-D11B-45B3-AB88-742529D9F23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649591" y="1310425"/>
            <a:ext cx="2305778" cy="98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B19D321-1FCA-4A67-8AFF-D9A88EFC03B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649591" y="2298500"/>
            <a:ext cx="2305778" cy="136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E571EFC-62EF-4B8B-8729-DF5B54AAEB7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013672" y="2843671"/>
            <a:ext cx="3011510" cy="88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1AA077F-3E65-4666-BEDA-A24BD6C3B09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013672" y="3725909"/>
            <a:ext cx="3011510" cy="150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3A89B734-E1A0-4A1B-8E6D-8311C35A7FE4}"/>
              </a:ext>
            </a:extLst>
          </p:cNvPr>
          <p:cNvSpPr txBox="1"/>
          <p:nvPr/>
        </p:nvSpPr>
        <p:spPr>
          <a:xfrm>
            <a:off x="9112188" y="447056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Qualité de décision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9C19152-D61E-4FAE-95E5-9E08B0C2954D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6342334" y="2620851"/>
            <a:ext cx="1" cy="92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0BD66B3-17C4-485A-963D-C358EF2910DB}"/>
              </a:ext>
            </a:extLst>
          </p:cNvPr>
          <p:cNvSpPr txBox="1"/>
          <p:nvPr/>
        </p:nvSpPr>
        <p:spPr>
          <a:xfrm>
            <a:off x="6381155" y="2691576"/>
            <a:ext cx="248497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Pour/contre</a:t>
            </a:r>
          </a:p>
          <a:p>
            <a:r>
              <a:rPr lang="fr-FR" sz="1050" dirty="0"/>
              <a:t>Lister les expériences passées</a:t>
            </a:r>
          </a:p>
          <a:p>
            <a:r>
              <a:rPr lang="fr-FR" sz="1050" dirty="0"/>
              <a:t>Demander conseil à quelqu’un d’extérieur</a:t>
            </a:r>
          </a:p>
        </p:txBody>
      </p:sp>
      <p:sp>
        <p:nvSpPr>
          <p:cNvPr id="5" name="Signe de multiplication 4">
            <a:extLst>
              <a:ext uri="{FF2B5EF4-FFF2-40B4-BE49-F238E27FC236}">
                <a16:creationId xmlns:a16="http://schemas.microsoft.com/office/drawing/2014/main" id="{999E9070-4B53-4134-88BE-CCBA14197FB0}"/>
              </a:ext>
            </a:extLst>
          </p:cNvPr>
          <p:cNvSpPr/>
          <p:nvPr/>
        </p:nvSpPr>
        <p:spPr>
          <a:xfrm>
            <a:off x="10077190" y="2541942"/>
            <a:ext cx="601556" cy="322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de multiplication 28">
            <a:extLst>
              <a:ext uri="{FF2B5EF4-FFF2-40B4-BE49-F238E27FC236}">
                <a16:creationId xmlns:a16="http://schemas.microsoft.com/office/drawing/2014/main" id="{BAD68B71-61C2-40E3-8E48-F123647BA2A1}"/>
              </a:ext>
            </a:extLst>
          </p:cNvPr>
          <p:cNvSpPr/>
          <p:nvPr/>
        </p:nvSpPr>
        <p:spPr>
          <a:xfrm>
            <a:off x="10104960" y="3081047"/>
            <a:ext cx="601556" cy="322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Signe de multiplication 29">
            <a:extLst>
              <a:ext uri="{FF2B5EF4-FFF2-40B4-BE49-F238E27FC236}">
                <a16:creationId xmlns:a16="http://schemas.microsoft.com/office/drawing/2014/main" id="{221FD5F8-D747-45B4-ABDB-2CD246F7AB30}"/>
              </a:ext>
            </a:extLst>
          </p:cNvPr>
          <p:cNvSpPr/>
          <p:nvPr/>
        </p:nvSpPr>
        <p:spPr>
          <a:xfrm>
            <a:off x="10092943" y="3564733"/>
            <a:ext cx="601556" cy="322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Signe de multiplication 31">
            <a:extLst>
              <a:ext uri="{FF2B5EF4-FFF2-40B4-BE49-F238E27FC236}">
                <a16:creationId xmlns:a16="http://schemas.microsoft.com/office/drawing/2014/main" id="{164ED151-6983-4500-8C9F-5525B71C5F93}"/>
              </a:ext>
            </a:extLst>
          </p:cNvPr>
          <p:cNvSpPr/>
          <p:nvPr/>
        </p:nvSpPr>
        <p:spPr>
          <a:xfrm>
            <a:off x="10033666" y="4055668"/>
            <a:ext cx="601556" cy="3223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60778C4-55FC-4BDD-9B68-76C428694F14}"/>
              </a:ext>
            </a:extLst>
          </p:cNvPr>
          <p:cNvCxnSpPr>
            <a:cxnSpLocks/>
          </p:cNvCxnSpPr>
          <p:nvPr/>
        </p:nvCxnSpPr>
        <p:spPr>
          <a:xfrm>
            <a:off x="10492171" y="2535576"/>
            <a:ext cx="364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F92E757-714F-4F79-B936-E4732805C559}"/>
              </a:ext>
            </a:extLst>
          </p:cNvPr>
          <p:cNvCxnSpPr>
            <a:cxnSpLocks/>
          </p:cNvCxnSpPr>
          <p:nvPr/>
        </p:nvCxnSpPr>
        <p:spPr>
          <a:xfrm flipH="1" flipV="1">
            <a:off x="10844497" y="2541942"/>
            <a:ext cx="5954" cy="1935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7F28244D-4A2E-436B-A0B2-96E0FAE77370}"/>
              </a:ext>
            </a:extLst>
          </p:cNvPr>
          <p:cNvCxnSpPr>
            <a:cxnSpLocks/>
          </p:cNvCxnSpPr>
          <p:nvPr/>
        </p:nvCxnSpPr>
        <p:spPr>
          <a:xfrm flipH="1">
            <a:off x="10473627" y="4479701"/>
            <a:ext cx="376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0BBC0784-66AF-47CF-BA06-ADE299F474AD}"/>
              </a:ext>
            </a:extLst>
          </p:cNvPr>
          <p:cNvSpPr txBox="1"/>
          <p:nvPr/>
        </p:nvSpPr>
        <p:spPr>
          <a:xfrm>
            <a:off x="10957817" y="318731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bruit</a:t>
            </a:r>
          </a:p>
        </p:txBody>
      </p:sp>
    </p:spTree>
    <p:extLst>
      <p:ext uri="{BB962C8B-B14F-4D97-AF65-F5344CB8AC3E}">
        <p14:creationId xmlns:p14="http://schemas.microsoft.com/office/powerpoint/2010/main" val="248688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  <p:bldP spid="30" grpId="0" animBg="1"/>
      <p:bldP spid="32" grpId="0" animBg="1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F9E3DC7-3EEC-4473-AF4C-4566E78EAAD5}"/>
              </a:ext>
            </a:extLst>
          </p:cNvPr>
          <p:cNvSpPr txBox="1"/>
          <p:nvPr/>
        </p:nvSpPr>
        <p:spPr>
          <a:xfrm>
            <a:off x="77936" y="292378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Choix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458EFF4-39DD-49D3-A4DF-0DC0558C2D43}"/>
              </a:ext>
            </a:extLst>
          </p:cNvPr>
          <p:cNvCxnSpPr>
            <a:stCxn id="4" idx="3"/>
          </p:cNvCxnSpPr>
          <p:nvPr/>
        </p:nvCxnSpPr>
        <p:spPr>
          <a:xfrm flipV="1">
            <a:off x="781975" y="2298500"/>
            <a:ext cx="1911414" cy="8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3DDD5FF-117A-4B64-B1A8-0BD652BD8728}"/>
              </a:ext>
            </a:extLst>
          </p:cNvPr>
          <p:cNvCxnSpPr>
            <a:stCxn id="4" idx="3"/>
          </p:cNvCxnSpPr>
          <p:nvPr/>
        </p:nvCxnSpPr>
        <p:spPr>
          <a:xfrm>
            <a:off x="781975" y="3108454"/>
            <a:ext cx="1877512" cy="63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CAC731A-2CC2-4D75-80AB-0CF83D342DEF}"/>
              </a:ext>
            </a:extLst>
          </p:cNvPr>
          <p:cNvSpPr txBox="1"/>
          <p:nvPr/>
        </p:nvSpPr>
        <p:spPr>
          <a:xfrm>
            <a:off x="2929944" y="2113834"/>
            <a:ext cx="166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réflexif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26D25C-F10B-4911-9346-DB438FB75874}"/>
              </a:ext>
            </a:extLst>
          </p:cNvPr>
          <p:cNvSpPr txBox="1"/>
          <p:nvPr/>
        </p:nvSpPr>
        <p:spPr>
          <a:xfrm>
            <a:off x="2941966" y="3556647"/>
            <a:ext cx="164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intuitif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B3B32C4-5FCD-4E17-A8F0-9B23BAD3B2E1}"/>
              </a:ext>
            </a:extLst>
          </p:cNvPr>
          <p:cNvCxnSpPr>
            <a:stCxn id="9" idx="3"/>
          </p:cNvCxnSpPr>
          <p:nvPr/>
        </p:nvCxnSpPr>
        <p:spPr>
          <a:xfrm>
            <a:off x="4598093" y="2298500"/>
            <a:ext cx="939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FD50313-C12B-488C-9BDF-494D88B99584}"/>
              </a:ext>
            </a:extLst>
          </p:cNvPr>
          <p:cNvSpPr txBox="1"/>
          <p:nvPr/>
        </p:nvSpPr>
        <p:spPr>
          <a:xfrm>
            <a:off x="5750417" y="2113834"/>
            <a:ext cx="189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Rationalité limitée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8C6D739-48FF-4DE0-81DF-9D1144EEE9B2}"/>
              </a:ext>
            </a:extLst>
          </p:cNvPr>
          <p:cNvCxnSpPr/>
          <p:nvPr/>
        </p:nvCxnSpPr>
        <p:spPr>
          <a:xfrm>
            <a:off x="4598093" y="3725909"/>
            <a:ext cx="939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5EF3552-A635-4E2A-9323-D2EAE9FA84B7}"/>
              </a:ext>
            </a:extLst>
          </p:cNvPr>
          <p:cNvSpPr txBox="1"/>
          <p:nvPr/>
        </p:nvSpPr>
        <p:spPr>
          <a:xfrm>
            <a:off x="5670997" y="3541243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heuristiques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A06CF-EF7C-4336-B13F-CF9749D7E8D7}"/>
              </a:ext>
            </a:extLst>
          </p:cNvPr>
          <p:cNvSpPr/>
          <p:nvPr/>
        </p:nvSpPr>
        <p:spPr>
          <a:xfrm>
            <a:off x="10037346" y="1125759"/>
            <a:ext cx="135228" cy="4861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75000"/>
                </a:schemeClr>
              </a:gs>
              <a:gs pos="36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A603D0-C617-4357-81C7-66F0DFD9AC02}"/>
              </a:ext>
            </a:extLst>
          </p:cNvPr>
          <p:cNvSpPr txBox="1"/>
          <p:nvPr/>
        </p:nvSpPr>
        <p:spPr>
          <a:xfrm>
            <a:off x="6542658" y="756427"/>
            <a:ext cx="198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Rationalité parfaite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F332FF2-6AB4-47B5-B11B-9218C479E390}"/>
              </a:ext>
            </a:extLst>
          </p:cNvPr>
          <p:cNvCxnSpPr>
            <a:stCxn id="19" idx="3"/>
            <a:endCxn id="18" idx="0"/>
          </p:cNvCxnSpPr>
          <p:nvPr/>
        </p:nvCxnSpPr>
        <p:spPr>
          <a:xfrm>
            <a:off x="8525509" y="941093"/>
            <a:ext cx="1511837" cy="24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696ECC2-D11B-45B3-AB88-742529D9F23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649591" y="1310425"/>
            <a:ext cx="2305778" cy="98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B19D321-1FCA-4A67-8AFF-D9A88EFC03B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649591" y="2298500"/>
            <a:ext cx="2305778" cy="136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E571EFC-62EF-4B8B-8729-DF5B54AAEB7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013672" y="2843671"/>
            <a:ext cx="3011510" cy="88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1AA077F-3E65-4666-BEDA-A24BD6C3B09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013672" y="3725909"/>
            <a:ext cx="3011510" cy="150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3A89B734-E1A0-4A1B-8E6D-8311C35A7FE4}"/>
              </a:ext>
            </a:extLst>
          </p:cNvPr>
          <p:cNvSpPr txBox="1"/>
          <p:nvPr/>
        </p:nvSpPr>
        <p:spPr>
          <a:xfrm>
            <a:off x="9112188" y="447056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Qualité de décision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9C19152-D61E-4FAE-95E5-9E08B0C2954D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6342334" y="2620851"/>
            <a:ext cx="1" cy="92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0BD66B3-17C4-485A-963D-C358EF2910DB}"/>
              </a:ext>
            </a:extLst>
          </p:cNvPr>
          <p:cNvSpPr txBox="1"/>
          <p:nvPr/>
        </p:nvSpPr>
        <p:spPr>
          <a:xfrm>
            <a:off x="6381155" y="2691576"/>
            <a:ext cx="248497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Pour/contre</a:t>
            </a:r>
          </a:p>
          <a:p>
            <a:r>
              <a:rPr lang="fr-FR" sz="1050" dirty="0"/>
              <a:t>Lister les expériences passées</a:t>
            </a:r>
          </a:p>
          <a:p>
            <a:r>
              <a:rPr lang="fr-FR" sz="1050" dirty="0"/>
              <a:t>Demander conseil à quelqu’un d’extérieur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67424FD-474D-45C4-BBF6-1898FA59A33E}"/>
              </a:ext>
            </a:extLst>
          </p:cNvPr>
          <p:cNvCxnSpPr>
            <a:cxnSpLocks/>
          </p:cNvCxnSpPr>
          <p:nvPr/>
        </p:nvCxnSpPr>
        <p:spPr>
          <a:xfrm>
            <a:off x="9890974" y="2188044"/>
            <a:ext cx="0" cy="353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84C345C-7D1C-4C1E-B096-A5EA5D708BD3}"/>
              </a:ext>
            </a:extLst>
          </p:cNvPr>
          <p:cNvSpPr txBox="1"/>
          <p:nvPr/>
        </p:nvSpPr>
        <p:spPr>
          <a:xfrm>
            <a:off x="9219051" y="214476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9120525-C337-477C-B830-06F0EAA87748}"/>
              </a:ext>
            </a:extLst>
          </p:cNvPr>
          <p:cNvCxnSpPr>
            <a:cxnSpLocks/>
          </p:cNvCxnSpPr>
          <p:nvPr/>
        </p:nvCxnSpPr>
        <p:spPr>
          <a:xfrm>
            <a:off x="10492171" y="2535576"/>
            <a:ext cx="364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F8C755B-98A1-424B-A4E2-77EABF5D4D99}"/>
              </a:ext>
            </a:extLst>
          </p:cNvPr>
          <p:cNvCxnSpPr>
            <a:cxnSpLocks/>
          </p:cNvCxnSpPr>
          <p:nvPr/>
        </p:nvCxnSpPr>
        <p:spPr>
          <a:xfrm flipH="1" flipV="1">
            <a:off x="10844497" y="2541942"/>
            <a:ext cx="5954" cy="1935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3009D81-AE28-409C-B8D1-AE5DDA62D6C2}"/>
              </a:ext>
            </a:extLst>
          </p:cNvPr>
          <p:cNvCxnSpPr>
            <a:cxnSpLocks/>
          </p:cNvCxnSpPr>
          <p:nvPr/>
        </p:nvCxnSpPr>
        <p:spPr>
          <a:xfrm flipH="1">
            <a:off x="10473627" y="4479701"/>
            <a:ext cx="376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9AF4B29-71E7-454A-8355-04DFD58291BC}"/>
              </a:ext>
            </a:extLst>
          </p:cNvPr>
          <p:cNvSpPr txBox="1"/>
          <p:nvPr/>
        </p:nvSpPr>
        <p:spPr>
          <a:xfrm>
            <a:off x="10957817" y="318731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bruit</a:t>
            </a:r>
          </a:p>
        </p:txBody>
      </p:sp>
    </p:spTree>
    <p:extLst>
      <p:ext uri="{BB962C8B-B14F-4D97-AF65-F5344CB8AC3E}">
        <p14:creationId xmlns:p14="http://schemas.microsoft.com/office/powerpoint/2010/main" val="7258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13CAE-21B0-4376-A636-915A7F7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3CE50A-D9E3-4BDB-A865-4FBB68D4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065"/>
            <a:ext cx="10515600" cy="170962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Connaitre les biais cognitifs n’empêchent pas le bruit</a:t>
            </a:r>
          </a:p>
          <a:p>
            <a:r>
              <a:rPr lang="fr-FR" dirty="0"/>
              <a:t>Le bruit est causé par l’humeur, la dynamique de groupe, les réactions émotionnelles</a:t>
            </a:r>
          </a:p>
          <a:p>
            <a:r>
              <a:rPr lang="fr-FR" dirty="0"/>
              <a:t>Bref la situation, le contexte physique, psychologique et social</a:t>
            </a:r>
          </a:p>
        </p:txBody>
      </p:sp>
    </p:spTree>
    <p:extLst>
      <p:ext uri="{BB962C8B-B14F-4D97-AF65-F5344CB8AC3E}">
        <p14:creationId xmlns:p14="http://schemas.microsoft.com/office/powerpoint/2010/main" val="11274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D9B6C-4319-4759-B503-8173AC71B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1458"/>
            <a:ext cx="9491382" cy="1125284"/>
          </a:xfrm>
        </p:spPr>
        <p:txBody>
          <a:bodyPr>
            <a:noAutofit/>
          </a:bodyPr>
          <a:lstStyle/>
          <a:p>
            <a:r>
              <a:rPr lang="fr-FR" sz="4800" dirty="0"/>
              <a:t>L’art de prendre de bonnes décisions?</a:t>
            </a:r>
            <a:br>
              <a:rPr lang="fr-FR" sz="4800" dirty="0"/>
            </a:br>
            <a:endParaRPr lang="fr-FR" sz="4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57C978-8B24-4790-A271-BFEE5E54C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95470"/>
            <a:ext cx="9144000" cy="2862330"/>
          </a:xfrm>
        </p:spPr>
        <p:txBody>
          <a:bodyPr/>
          <a:lstStyle/>
          <a:p>
            <a:pPr algn="l"/>
            <a:r>
              <a:rPr lang="fr-FR" dirty="0"/>
              <a:t>L’hygiène de décision</a:t>
            </a:r>
          </a:p>
          <a:p>
            <a:pPr algn="l"/>
            <a:r>
              <a:rPr lang="fr-FR" dirty="0"/>
              <a:t>	Utiliser des algorithmes de décision</a:t>
            </a:r>
          </a:p>
          <a:p>
            <a:pPr algn="l"/>
            <a:r>
              <a:rPr lang="fr-FR" dirty="0"/>
              <a:t>	Faire des audits du bruit</a:t>
            </a:r>
          </a:p>
          <a:p>
            <a:pPr algn="l"/>
            <a:r>
              <a:rPr lang="fr-FR" dirty="0"/>
              <a:t>	Agréger les décisions de nombreuses personnes</a:t>
            </a:r>
          </a:p>
          <a:p>
            <a:pPr algn="l"/>
            <a:r>
              <a:rPr lang="fr-FR" dirty="0"/>
              <a:t>	Standardiser les procédures de choix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950A409-5D6F-41AA-99E9-2FB6DB84D902}"/>
              </a:ext>
            </a:extLst>
          </p:cNvPr>
          <p:cNvSpPr txBox="1">
            <a:spLocks/>
          </p:cNvSpPr>
          <p:nvPr/>
        </p:nvSpPr>
        <p:spPr>
          <a:xfrm>
            <a:off x="1524000" y="1249404"/>
            <a:ext cx="9491382" cy="1125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/>
              <a:t>(ou l’art de diminuer le bruit et pas le biais)</a:t>
            </a:r>
          </a:p>
        </p:txBody>
      </p:sp>
    </p:spTree>
    <p:extLst>
      <p:ext uri="{BB962C8B-B14F-4D97-AF65-F5344CB8AC3E}">
        <p14:creationId xmlns:p14="http://schemas.microsoft.com/office/powerpoint/2010/main" val="23266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D9B6C-4319-4759-B503-8173AC71B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206" y="1115640"/>
            <a:ext cx="9491382" cy="2387600"/>
          </a:xfrm>
        </p:spPr>
        <p:txBody>
          <a:bodyPr/>
          <a:lstStyle/>
          <a:p>
            <a:r>
              <a:rPr lang="fr-FR" dirty="0"/>
              <a:t>La compétition ou la coopération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57C978-8B24-4790-A271-BFEE5E54C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504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E73D7-C3D3-416F-82AE-9B9E557A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Compétition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8F32CC-2874-486E-B553-E1837924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3423" cy="4351338"/>
          </a:xfrm>
        </p:spPr>
        <p:txBody>
          <a:bodyPr>
            <a:normAutofit/>
          </a:bodyPr>
          <a:lstStyle/>
          <a:p>
            <a:r>
              <a:rPr lang="fr-FR" sz="1600" dirty="0"/>
              <a:t>Amélioration de performance par pression sociale avec possibilité de gagner </a:t>
            </a:r>
            <a:r>
              <a:rPr lang="fr-FR" sz="1600" b="1" dirty="0"/>
              <a:t>face</a:t>
            </a:r>
            <a:r>
              <a:rPr lang="fr-FR" sz="1600" dirty="0"/>
              <a:t> aux autres compétiteurs</a:t>
            </a:r>
          </a:p>
          <a:p>
            <a:r>
              <a:rPr lang="fr-FR" sz="1600" dirty="0"/>
              <a:t>Objectif d’être premier</a:t>
            </a:r>
          </a:p>
          <a:p>
            <a:pPr lvl="1"/>
            <a:r>
              <a:rPr lang="fr-FR" sz="1200" dirty="0"/>
              <a:t>Généralement à travers un tableau des scores</a:t>
            </a:r>
          </a:p>
          <a:p>
            <a:pPr lvl="1"/>
            <a:r>
              <a:rPr lang="fr-FR" sz="1200" dirty="0"/>
              <a:t>Mais aussi avec une course au temps</a:t>
            </a:r>
          </a:p>
          <a:p>
            <a:pPr lvl="1"/>
            <a:endParaRPr lang="fr-FR" sz="1400" dirty="0"/>
          </a:p>
          <a:p>
            <a:r>
              <a:rPr lang="fr-FR" sz="1600" dirty="0"/>
              <a:t>Aspect destructif quand l’objectif est d’écraser les autres</a:t>
            </a:r>
          </a:p>
          <a:p>
            <a:r>
              <a:rPr lang="fr-FR" sz="1600" dirty="0"/>
              <a:t>Aspect constructif quand il est possible de s’encourager à progresser</a:t>
            </a:r>
          </a:p>
          <a:p>
            <a:pPr lvl="1"/>
            <a:r>
              <a:rPr lang="fr-FR" sz="1200" dirty="0"/>
              <a:t>Compétition amicale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A287561-3BA3-4C0D-962E-4EFB68424E9E}"/>
              </a:ext>
            </a:extLst>
          </p:cNvPr>
          <p:cNvSpPr txBox="1">
            <a:spLocks/>
          </p:cNvSpPr>
          <p:nvPr/>
        </p:nvSpPr>
        <p:spPr>
          <a:xfrm>
            <a:off x="6232302" y="1758156"/>
            <a:ext cx="4360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Amélioration de performance par pression sociale avec possibilité de gagner </a:t>
            </a:r>
            <a:r>
              <a:rPr lang="fr-FR" sz="1600" b="1" dirty="0"/>
              <a:t>avec</a:t>
            </a:r>
            <a:r>
              <a:rPr lang="fr-FR" sz="1600" dirty="0"/>
              <a:t> les autres compétiteurs</a:t>
            </a:r>
          </a:p>
          <a:p>
            <a:r>
              <a:rPr lang="fr-FR" sz="1600" dirty="0"/>
              <a:t>Objectif de réussir</a:t>
            </a:r>
          </a:p>
          <a:p>
            <a:pPr lvl="1"/>
            <a:r>
              <a:rPr lang="fr-FR" sz="1200" dirty="0"/>
              <a:t>Généralement avec des marques d’appartenance sociale</a:t>
            </a:r>
          </a:p>
          <a:p>
            <a:pPr lvl="1"/>
            <a:r>
              <a:rPr lang="fr-FR" sz="1200" dirty="0"/>
              <a:t>Et un objectif inatteignable seul</a:t>
            </a:r>
          </a:p>
          <a:p>
            <a:pPr lvl="1"/>
            <a:endParaRPr lang="fr-FR" sz="1600" dirty="0"/>
          </a:p>
          <a:p>
            <a:r>
              <a:rPr lang="fr-FR" sz="1600" dirty="0"/>
              <a:t>Aspect destructif quand il est possible de rester passif, ou quand il y a polarisation de la prise de décision</a:t>
            </a:r>
          </a:p>
          <a:p>
            <a:r>
              <a:rPr lang="fr-FR" sz="1600" dirty="0"/>
              <a:t>Aspect constructif quand il est possible de s’encourager à progresser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F81CEAF-3FAA-4E3B-A5E0-44CADBFEEDAC}"/>
              </a:ext>
            </a:extLst>
          </p:cNvPr>
          <p:cNvSpPr txBox="1">
            <a:spLocks/>
          </p:cNvSpPr>
          <p:nvPr/>
        </p:nvSpPr>
        <p:spPr>
          <a:xfrm>
            <a:off x="6425485" y="432593"/>
            <a:ext cx="52200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Coopération</a:t>
            </a:r>
          </a:p>
        </p:txBody>
      </p:sp>
    </p:spTree>
    <p:extLst>
      <p:ext uri="{BB962C8B-B14F-4D97-AF65-F5344CB8AC3E}">
        <p14:creationId xmlns:p14="http://schemas.microsoft.com/office/powerpoint/2010/main" val="16322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16E02-B75E-456C-8D76-25D6B7CF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Compétition / coopération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0B8853-049B-4B1C-A4D3-21773DC79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360" y="1825625"/>
            <a:ext cx="7245439" cy="3090515"/>
          </a:xfrm>
        </p:spPr>
        <p:txBody>
          <a:bodyPr>
            <a:normAutofit/>
          </a:bodyPr>
          <a:lstStyle/>
          <a:p>
            <a:r>
              <a:rPr lang="fr-FR" sz="1400" dirty="0"/>
              <a:t>Ce n’est pas la compétition ou la coopération qui est destructive ou constructive, c’est la perception individuelle et le dispositif.</a:t>
            </a:r>
          </a:p>
          <a:p>
            <a:r>
              <a:rPr lang="fr-FR" sz="1400" dirty="0"/>
              <a:t>Exemple : un objectif trop facile à atteindre (Landers, 2017), la différence de niveau entre les participants (</a:t>
            </a:r>
            <a:r>
              <a:rPr lang="fr-FR" sz="1400" dirty="0" err="1"/>
              <a:t>Werbach</a:t>
            </a:r>
            <a:r>
              <a:rPr lang="fr-FR" sz="1400" dirty="0"/>
              <a:t> &amp; Hunter, 2012), une difficulté du sentiment d’inclusion (Dunbar, 2017, Pearce et al., 2015)…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D4E056-0898-445C-BB5B-2CB0F619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540" y="3285962"/>
            <a:ext cx="3462539" cy="10366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66CE4A0-A331-4EC4-AB44-704C92DA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808" y="3316418"/>
            <a:ext cx="4143676" cy="10532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872B250-4D03-4B2F-934E-05FFB662F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16" y="1567071"/>
            <a:ext cx="3509323" cy="30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A1ACA51-97FD-4BC8-A565-707F0539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73" y="4658277"/>
            <a:ext cx="6651135" cy="20249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D302936-C0C4-40FC-8A48-DEF9FBB3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53" y="328600"/>
            <a:ext cx="6808384" cy="21547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838CC4-9A4F-4FD5-9475-2386116B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246" y="2618290"/>
            <a:ext cx="6756991" cy="20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3F952-64B9-49D9-B844-6D7C0A2F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home message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AE1DDC-CE0D-43BF-BBC5-D2C9826A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Indicateurs pro compétition / collaboration sont peu avancés</a:t>
            </a:r>
          </a:p>
          <a:p>
            <a:endParaRPr lang="fr-FR" dirty="0"/>
          </a:p>
          <a:p>
            <a:r>
              <a:rPr lang="fr-FR" dirty="0"/>
              <a:t>Il semblerait que le mix compétition ET collaboration soit supérieur à la compétition ou collaboration seule</a:t>
            </a:r>
          </a:p>
          <a:p>
            <a:pPr lvl="1"/>
            <a:r>
              <a:rPr lang="fr-FR" dirty="0"/>
              <a:t>Compétition en équipe ?</a:t>
            </a:r>
          </a:p>
        </p:txBody>
      </p:sp>
    </p:spTree>
    <p:extLst>
      <p:ext uri="{BB962C8B-B14F-4D97-AF65-F5344CB8AC3E}">
        <p14:creationId xmlns:p14="http://schemas.microsoft.com/office/powerpoint/2010/main" val="25425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D9B6C-4319-4759-B503-8173AC71B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206" y="1115640"/>
            <a:ext cx="9491382" cy="2387600"/>
          </a:xfrm>
        </p:spPr>
        <p:txBody>
          <a:bodyPr/>
          <a:lstStyle/>
          <a:p>
            <a:r>
              <a:rPr lang="fr-FR" dirty="0"/>
              <a:t>Règles de créativité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57C978-8B24-4790-A271-BFEE5E54C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1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6F92E-AF5B-4582-98B6-BA73F515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3D1B7-214F-4CD4-8BA5-388441482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2012 : 67% des professeurs universitaire utilisent Powerpoint</a:t>
            </a:r>
          </a:p>
          <a:p>
            <a:endParaRPr lang="fr-FR" dirty="0"/>
          </a:p>
          <a:p>
            <a:r>
              <a:rPr lang="fr-FR" dirty="0"/>
              <a:t>4 indicateurs : Réponse au quiz, questionnaire auto-rapporté, moyenne ou résultat au cours (test grade)</a:t>
            </a:r>
          </a:p>
          <a:p>
            <a:endParaRPr lang="fr-FR" dirty="0"/>
          </a:p>
          <a:p>
            <a:r>
              <a:rPr lang="fr-FR" dirty="0"/>
              <a:t>48 études trouvées</a:t>
            </a:r>
          </a:p>
        </p:txBody>
      </p:sp>
    </p:spTree>
    <p:extLst>
      <p:ext uri="{BB962C8B-B14F-4D97-AF65-F5344CB8AC3E}">
        <p14:creationId xmlns:p14="http://schemas.microsoft.com/office/powerpoint/2010/main" val="33632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B697A-D129-43D4-BBAC-23D45BC5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Brucks</a:t>
            </a:r>
            <a:r>
              <a:rPr lang="fr-FR" dirty="0"/>
              <a:t> &amp; Huang : 2019 : la pratique de la créativité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D754EF-5571-442C-974D-44D952634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des 10 000 heures</a:t>
            </a:r>
          </a:p>
          <a:p>
            <a:pPr lvl="1"/>
            <a:r>
              <a:rPr lang="fr-FR" dirty="0"/>
              <a:t>830 participants avec pratiques journalière de la créativité</a:t>
            </a:r>
          </a:p>
          <a:p>
            <a:r>
              <a:rPr lang="fr-FR" dirty="0"/>
              <a:t>Plus les jours passent, plus les idées convergent et moins elles sont originales</a:t>
            </a:r>
          </a:p>
          <a:p>
            <a:r>
              <a:rPr lang="fr-FR" dirty="0"/>
              <a:t>Forte influence de la routine : avoir des idées originales nécessite de sortir de la routine</a:t>
            </a:r>
          </a:p>
          <a:p>
            <a:r>
              <a:rPr lang="fr-FR" dirty="0"/>
              <a:t>(+ le groupe du matin était plus créatif que celui du soir)</a:t>
            </a:r>
          </a:p>
        </p:txBody>
      </p:sp>
    </p:spTree>
    <p:extLst>
      <p:ext uri="{BB962C8B-B14F-4D97-AF65-F5344CB8AC3E}">
        <p14:creationId xmlns:p14="http://schemas.microsoft.com/office/powerpoint/2010/main" val="285706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52537-8228-488C-A3C7-3A8E0B85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Brucks</a:t>
            </a:r>
            <a:r>
              <a:rPr lang="fr-FR" dirty="0"/>
              <a:t> &amp; Huang (2022) le paradoxe de créativité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9EE7D7-9F90-4656-BA06-BB18790FA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Études 1 et 2 : listez autant d’idées </a:t>
            </a:r>
            <a:r>
              <a:rPr lang="fr-FR" sz="2000" i="1" dirty="0"/>
              <a:t>créatives</a:t>
            </a:r>
            <a:r>
              <a:rPr lang="fr-FR" sz="2000" dirty="0"/>
              <a:t> que possible</a:t>
            </a:r>
          </a:p>
          <a:p>
            <a:r>
              <a:rPr lang="fr-FR" sz="2000" dirty="0"/>
              <a:t>Étude 3 : vous allez devoir être plus créatif qu’un expert en créativité/que les autres participants</a:t>
            </a:r>
          </a:p>
          <a:p>
            <a:r>
              <a:rPr lang="fr-FR" sz="2000" dirty="0"/>
              <a:t>Étude 4 : dites les pensées qui vous viennent à l’esprit (étude 5 + </a:t>
            </a:r>
            <a:r>
              <a:rPr lang="fr-FR" sz="2000" dirty="0" err="1"/>
              <a:t>mindfulness</a:t>
            </a:r>
            <a:r>
              <a:rPr lang="fr-FR" sz="2000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57EDAA-E889-472D-8C80-67975D33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5" y="3518804"/>
            <a:ext cx="4076686" cy="27930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703779-C855-45E3-91B8-988BB407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01" y="3142876"/>
            <a:ext cx="2594463" cy="334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A6F1E7-9BA1-4C2A-B3C8-CACA44E4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763" y="3075641"/>
            <a:ext cx="2871649" cy="36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2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0D26D-677A-4693-82E0-FD3BE56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28984-A188-46EA-B189-C26E72286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Demander explicitement à être créatif rend (un peu) moins créatif</a:t>
            </a:r>
          </a:p>
        </p:txBody>
      </p:sp>
    </p:spTree>
    <p:extLst>
      <p:ext uri="{BB962C8B-B14F-4D97-AF65-F5344CB8AC3E}">
        <p14:creationId xmlns:p14="http://schemas.microsoft.com/office/powerpoint/2010/main" val="169288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5F8FE-2BA0-4FDB-93B1-386D4C5F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biais dans la génération d’idées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5BD512-BDAA-4045-8891-9A692A58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1417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B8BDB5-3CBB-4568-89C0-1CFED6F8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3" y="1365601"/>
            <a:ext cx="2939703" cy="26955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CE93FA5-1415-4A76-8D4C-6EBA4A7E0AE1}"/>
              </a:ext>
            </a:extLst>
          </p:cNvPr>
          <p:cNvSpPr txBox="1"/>
          <p:nvPr/>
        </p:nvSpPr>
        <p:spPr>
          <a:xfrm>
            <a:off x="3715310" y="1376972"/>
            <a:ext cx="272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Améliorer/dégrader le trou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0FBA5B4-0EC9-4144-A268-12140237F5B8}"/>
              </a:ext>
            </a:extLst>
          </p:cNvPr>
          <p:cNvSpPr txBox="1"/>
          <p:nvPr/>
        </p:nvSpPr>
        <p:spPr>
          <a:xfrm>
            <a:off x="3845671" y="1672943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Indice ou non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663CC30-858E-4B8E-8A72-61DA10DEF04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443686" y="1553733"/>
            <a:ext cx="1928666" cy="79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B3082F0-B39B-4F7C-A3A7-EE2A46F20B08}"/>
              </a:ext>
            </a:extLst>
          </p:cNvPr>
          <p:cNvSpPr txBox="1"/>
          <p:nvPr/>
        </p:nvSpPr>
        <p:spPr>
          <a:xfrm>
            <a:off x="8525439" y="1376935"/>
            <a:ext cx="337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cognitif réduit par les indices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CF038B-8D11-4B78-9F80-CDD619B05D2D}"/>
              </a:ext>
            </a:extLst>
          </p:cNvPr>
          <p:cNvSpPr txBox="1"/>
          <p:nvPr/>
        </p:nvSpPr>
        <p:spPr>
          <a:xfrm>
            <a:off x="909344" y="714877"/>
            <a:ext cx="353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Étude originale (Adams et al., 2021)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1A5B4FD-F0A9-41A7-90F5-D11BFB49B943}"/>
              </a:ext>
            </a:extLst>
          </p:cNvPr>
          <p:cNvSpPr txBox="1"/>
          <p:nvPr/>
        </p:nvSpPr>
        <p:spPr>
          <a:xfrm>
            <a:off x="5856120" y="2184370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Réplication (Fillon et al</a:t>
            </a:r>
            <a:r>
              <a:rPr lang="fr-FR"/>
              <a:t>., 2022)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1E97BD5-02F7-4B87-9314-D55DF263094D}"/>
              </a:ext>
            </a:extLst>
          </p:cNvPr>
          <p:cNvSpPr txBox="1"/>
          <p:nvPr/>
        </p:nvSpPr>
        <p:spPr>
          <a:xfrm>
            <a:off x="3769622" y="2894997"/>
            <a:ext cx="248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Impact des normes : </a:t>
            </a:r>
            <a:br>
              <a:rPr lang="fr-FR" dirty="0"/>
            </a:br>
            <a:r>
              <a:rPr lang="fr-FR" dirty="0"/>
              <a:t>descriptive vs. injonctive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07180C3-8857-4866-B0CA-A78602A99FD7}"/>
              </a:ext>
            </a:extLst>
          </p:cNvPr>
          <p:cNvCxnSpPr>
            <a:cxnSpLocks/>
          </p:cNvCxnSpPr>
          <p:nvPr/>
        </p:nvCxnSpPr>
        <p:spPr>
          <a:xfrm>
            <a:off x="7333608" y="3176509"/>
            <a:ext cx="934706" cy="45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45C7FF1-867C-4159-B1CC-96A3B0CEF4AF}"/>
              </a:ext>
            </a:extLst>
          </p:cNvPr>
          <p:cNvSpPr txBox="1"/>
          <p:nvPr/>
        </p:nvSpPr>
        <p:spPr>
          <a:xfrm>
            <a:off x="8372352" y="2807177"/>
            <a:ext cx="3063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L’effet est plus important pour </a:t>
            </a:r>
            <a:br>
              <a:rPr lang="fr-FR" dirty="0"/>
            </a:br>
            <a:r>
              <a:rPr lang="fr-FR" dirty="0"/>
              <a:t>les normes injonctives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FB3AC8-0206-4387-81D5-73B9BADE2F17}"/>
              </a:ext>
            </a:extLst>
          </p:cNvPr>
          <p:cNvSpPr txBox="1"/>
          <p:nvPr/>
        </p:nvSpPr>
        <p:spPr>
          <a:xfrm>
            <a:off x="8372352" y="3428467"/>
            <a:ext cx="3543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biais cognitif n’explique </a:t>
            </a:r>
            <a:br>
              <a:rPr lang="fr-FR" dirty="0"/>
            </a:br>
            <a:r>
              <a:rPr lang="fr-FR" dirty="0"/>
              <a:t>pas totalement l’effet de négligence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ABD71-A1BE-4BD0-885F-ADA091F61D64}"/>
              </a:ext>
            </a:extLst>
          </p:cNvPr>
          <p:cNvSpPr txBox="1"/>
          <p:nvPr/>
        </p:nvSpPr>
        <p:spPr>
          <a:xfrm>
            <a:off x="8372352" y="2484424"/>
            <a:ext cx="230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L’effet existe en France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F1B9DB7-3C9E-4C3B-8AEB-54BF230E4B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41" y="3635429"/>
            <a:ext cx="4339628" cy="30992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21582F25-E2CD-4403-8431-8DC60CB71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923518"/>
              </p:ext>
            </p:extLst>
          </p:nvPr>
        </p:nvGraphicFramePr>
        <p:xfrm>
          <a:off x="6254469" y="3406424"/>
          <a:ext cx="2171125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761150" imgH="9086006" progId="Word.Document.12">
                  <p:embed/>
                </p:oleObj>
              </mc:Choice>
              <mc:Fallback>
                <p:oleObj name="Document" r:id="rId5" imgW="5761150" imgH="9086006" progId="Word.Document.12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21582F25-E2CD-4403-8431-8DC60CB71F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4469" y="3406424"/>
                        <a:ext cx="2171125" cy="342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11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4" grpId="0"/>
      <p:bldP spid="16" grpId="0"/>
      <p:bldP spid="17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74BACE-824F-4F62-9CA7-A1F3D019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0753B9-CF22-4D77-8892-ED4A14EB4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de la complexité </a:t>
            </a:r>
          </a:p>
          <a:p>
            <a:r>
              <a:rPr lang="fr-FR" dirty="0"/>
              <a:t>« agilité adaptative »</a:t>
            </a:r>
          </a:p>
          <a:p>
            <a:r>
              <a:rPr lang="fr-FR" dirty="0"/>
              <a:t>Monde de l’entreprise : en particulier la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endParaRPr lang="fr-FR" dirty="0"/>
          </a:p>
          <a:p>
            <a:r>
              <a:rPr lang="fr-FR" dirty="0"/>
              <a:t>Monde du marketing : nouveauté et innovation</a:t>
            </a:r>
          </a:p>
          <a:p>
            <a:r>
              <a:rPr lang="fr-FR" dirty="0"/>
              <a:t>Réchauffement climatique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78E5D5-96C8-4FD2-9C80-B545EA1B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49507"/>
            <a:ext cx="3210970" cy="17623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083A5C-F772-4556-8D35-F7128337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099" y="4396838"/>
            <a:ext cx="3821459" cy="19150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BB9D96-DF52-4200-B009-A4BB8656C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42" y="3490174"/>
            <a:ext cx="2920931" cy="32519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1CB7C3F-753B-4EBD-878A-AE3D28F6D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050" y="2088776"/>
            <a:ext cx="60198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-home message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Chaque méthode a développée ses règles de créativité</a:t>
            </a:r>
          </a:p>
          <a:p>
            <a:pPr lvl="1"/>
            <a:r>
              <a:rPr lang="fr-FR" dirty="0"/>
              <a:t>Règles supplémentaires : ne pas demander explicitement à être créatif</a:t>
            </a:r>
          </a:p>
          <a:p>
            <a:pPr lvl="1"/>
            <a:r>
              <a:rPr lang="fr-FR" dirty="0"/>
              <a:t>L’entrainement à la créativité ne semble pas fonctionner, en particulier lorsque l’activité créative est routinière</a:t>
            </a:r>
          </a:p>
          <a:p>
            <a:pPr lvl="1"/>
            <a:r>
              <a:rPr lang="fr-FR" dirty="0"/>
              <a:t>Donner des indices pour pousser la réflexion, en particulier lors d’atelier de changement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81737B-A17C-4660-ABD7-15C22CC1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Prochain FAQ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BFB5B1-1E17-4D7A-AD72-DECAD2B8C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manières d’apprendre (il y en a pas beaucoup en fait)</a:t>
            </a:r>
          </a:p>
          <a:p>
            <a:r>
              <a:rPr lang="fr-FR" dirty="0"/>
              <a:t>Les </a:t>
            </a:r>
            <a:r>
              <a:rPr lang="fr-FR" dirty="0" err="1"/>
              <a:t>nudges</a:t>
            </a:r>
            <a:endParaRPr lang="fr-FR" dirty="0"/>
          </a:p>
          <a:p>
            <a:r>
              <a:rPr lang="fr-FR" dirty="0"/>
              <a:t>Le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mindset</a:t>
            </a:r>
            <a:endParaRPr lang="fr-FR" dirty="0"/>
          </a:p>
          <a:p>
            <a:r>
              <a:rPr lang="fr-FR" dirty="0"/>
              <a:t>Les indicateurs d’un test de personnalité de mauvaise qualité</a:t>
            </a:r>
          </a:p>
          <a:p>
            <a:r>
              <a:rPr lang="fr-FR" dirty="0"/>
              <a:t>Coopération vs. Collaboration</a:t>
            </a:r>
          </a:p>
          <a:p>
            <a:r>
              <a:rPr lang="fr-FR" dirty="0"/>
              <a:t>Être manager</a:t>
            </a:r>
          </a:p>
        </p:txBody>
      </p:sp>
    </p:spTree>
    <p:extLst>
      <p:ext uri="{BB962C8B-B14F-4D97-AF65-F5344CB8AC3E}">
        <p14:creationId xmlns:p14="http://schemas.microsoft.com/office/powerpoint/2010/main" val="57710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B80F7C-2F8F-4A4A-AC32-EB55411C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401BBA-5B34-4EC7-8C43-BA8F3E559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930F26-A48E-4F18-86A4-AAA7A23C2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78" y="485348"/>
            <a:ext cx="4374844" cy="56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C037B-AB12-4DB7-B595-49789C30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8801BD88-5465-45ED-905E-D03034AE5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4788" y="4442011"/>
            <a:ext cx="3891516" cy="1734952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CF37F98-27B8-41C0-B375-E261D7AE1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5" y="581025"/>
            <a:ext cx="4563137" cy="14898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F340DE-BDDF-4128-92AD-0F98BADB9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85" y="581025"/>
            <a:ext cx="3558123" cy="19360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8852EB-B8B0-4EEF-853D-F14B7E494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40" y="2876557"/>
            <a:ext cx="4760259" cy="15654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67B0D9-B76F-4668-AD55-229B1118D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712" y="2555321"/>
            <a:ext cx="4556592" cy="15654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EEE461-8102-4707-934C-F7548644B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901" y="4527979"/>
            <a:ext cx="5796100" cy="14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D8E92-1C0C-42AC-B389-8FE74DB7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est le problème avec Powerpoint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CE563A-0661-46D8-B867-4676CB98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bullets</a:t>
            </a:r>
            <a:r>
              <a:rPr lang="fr-FR" dirty="0"/>
              <a:t> points simplifient la pensée,</a:t>
            </a:r>
          </a:p>
          <a:p>
            <a:r>
              <a:rPr lang="fr-FR" dirty="0"/>
              <a:t>Ils donnent une illusion de clarté et de compréhension,</a:t>
            </a:r>
          </a:p>
          <a:p>
            <a:r>
              <a:rPr lang="fr-FR" dirty="0"/>
              <a:t>Les slides fonctionnent de manière linéaire sans possibilité de revenir en arrière,</a:t>
            </a:r>
          </a:p>
          <a:p>
            <a:r>
              <a:rPr lang="fr-FR" dirty="0"/>
              <a:t>Powerpoint n’encourage pas à la réflexion par le participant passif face à la présentation.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48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331F4-3A03-4C10-AA68-36677CB2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quoi sert </a:t>
            </a:r>
            <a:r>
              <a:rPr lang="fr-FR" dirty="0" err="1"/>
              <a:t>powerpoint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59463F-0547-4D95-840D-D0C4CC26E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satisfaire les professeurs, qui peuvent se rassurer d’avoir produit du contenu de savoir facile à délivrer aux élèves</a:t>
            </a:r>
          </a:p>
          <a:p>
            <a:r>
              <a:rPr lang="fr-FR" dirty="0"/>
              <a:t>À satisfaire les élèves qui pensent que les connaissances nécessaires pour avoir une bonne note se trouve dans le </a:t>
            </a:r>
            <a:r>
              <a:rPr lang="fr-FR" dirty="0" err="1"/>
              <a:t>powerpoint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C8B611-AB6D-4B48-9AD4-B8300172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679" y="3429000"/>
            <a:ext cx="2335840" cy="31936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598643-F64D-43A4-94A5-3AD18647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1" y="4133990"/>
            <a:ext cx="74390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8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30B5BD-CBFC-47D5-A23F-B15F74F2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460422-04EB-47C0-A42D-5665DC814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711" y="3585332"/>
            <a:ext cx="10515600" cy="4351338"/>
          </a:xfrm>
        </p:spPr>
        <p:txBody>
          <a:bodyPr/>
          <a:lstStyle/>
          <a:p>
            <a:r>
              <a:rPr lang="fr-FR" dirty="0"/>
              <a:t>Méta-analyse : Corrélation entre satisfaction et apprentissage de 0,07</a:t>
            </a:r>
          </a:p>
          <a:p>
            <a:endParaRPr lang="fr-FR" dirty="0"/>
          </a:p>
          <a:p>
            <a:r>
              <a:rPr lang="fr-FR" dirty="0"/>
              <a:t>Ce n’est pas parce qu’on aime la formation qu’on apprend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BF71BA-0DEA-4B5C-A595-46CDC6FF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79" y="833716"/>
            <a:ext cx="6116933" cy="22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947B8-DE19-496B-901C-9ACDC9C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-home message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36602D-AEA0-4085-A3DA-32E33267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Powerpoint sert à satisfaire, pas à apprendre</a:t>
            </a:r>
          </a:p>
        </p:txBody>
      </p:sp>
    </p:spTree>
    <p:extLst>
      <p:ext uri="{BB962C8B-B14F-4D97-AF65-F5344CB8AC3E}">
        <p14:creationId xmlns:p14="http://schemas.microsoft.com/office/powerpoint/2010/main" val="14909238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1260</Words>
  <Application>Microsoft Office PowerPoint</Application>
  <PresentationFormat>Grand écran</PresentationFormat>
  <Paragraphs>194</Paragraphs>
  <Slides>37</Slides>
  <Notes>5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ff3</vt:lpstr>
      <vt:lpstr>Thème Office</vt:lpstr>
      <vt:lpstr>Document</vt:lpstr>
      <vt:lpstr>Powerpoint, une bonne idée ?</vt:lpstr>
      <vt:lpstr>Présentation PowerPoint</vt:lpstr>
      <vt:lpstr>Présentation PowerPoint</vt:lpstr>
      <vt:lpstr>Présentation PowerPoint</vt:lpstr>
      <vt:lpstr>Présentation PowerPoint</vt:lpstr>
      <vt:lpstr>Quel est le problème avec Powerpoint ?</vt:lpstr>
      <vt:lpstr>À quoi sert powerpoint ?</vt:lpstr>
      <vt:lpstr>Présentation PowerPoint</vt:lpstr>
      <vt:lpstr>Take-home message </vt:lpstr>
      <vt:lpstr>L’art de prendre de bonnes décisions?</vt:lpstr>
      <vt:lpstr>Présentation PowerPoint</vt:lpstr>
      <vt:lpstr>Présentation PowerPoint</vt:lpstr>
      <vt:lpstr>Théorie des perspectives (Kahneman &amp; Tversky, 1979)</vt:lpstr>
      <vt:lpstr>Théorie du double processus </vt:lpstr>
      <vt:lpstr>Présentation PowerPoint</vt:lpstr>
      <vt:lpstr>Heuristique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L’art de prendre de bonnes décisions? </vt:lpstr>
      <vt:lpstr>La compétition ou la coopération ?</vt:lpstr>
      <vt:lpstr>Compétition</vt:lpstr>
      <vt:lpstr>Compétition / coopération</vt:lpstr>
      <vt:lpstr>Présentation PowerPoint</vt:lpstr>
      <vt:lpstr>Take home message</vt:lpstr>
      <vt:lpstr>Règles de créativité</vt:lpstr>
      <vt:lpstr>Brucks &amp; Huang : 2019 : la pratique de la créativité</vt:lpstr>
      <vt:lpstr>Brucks &amp; Huang (2022) le paradoxe de créativité</vt:lpstr>
      <vt:lpstr>Présentation PowerPoint</vt:lpstr>
      <vt:lpstr>Des biais dans la génération d’idées</vt:lpstr>
      <vt:lpstr>Présentation PowerPoint</vt:lpstr>
      <vt:lpstr>Conséquences</vt:lpstr>
      <vt:lpstr>Take-home message </vt:lpstr>
      <vt:lpstr>Prochain FAQ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Powerpoint, une bonne idée ?</dc:title>
  <dc:creator>adrien fillon</dc:creator>
  <cp:lastModifiedBy>adrien fillon</cp:lastModifiedBy>
  <cp:revision>4</cp:revision>
  <dcterms:created xsi:type="dcterms:W3CDTF">2022-03-10T21:00:02Z</dcterms:created>
  <dcterms:modified xsi:type="dcterms:W3CDTF">2022-03-22T21:33:33Z</dcterms:modified>
</cp:coreProperties>
</file>